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 id="2147483704" r:id="rId2"/>
    <p:sldMasterId id="2147483716" r:id="rId3"/>
  </p:sldMasterIdLst>
  <p:notesMasterIdLst>
    <p:notesMasterId r:id="rId36"/>
  </p:notesMasterIdLst>
  <p:sldIdLst>
    <p:sldId id="256" r:id="rId4"/>
    <p:sldId id="281" r:id="rId5"/>
    <p:sldId id="304" r:id="rId6"/>
    <p:sldId id="305" r:id="rId7"/>
    <p:sldId id="306" r:id="rId8"/>
    <p:sldId id="287" r:id="rId9"/>
    <p:sldId id="353" r:id="rId10"/>
    <p:sldId id="307" r:id="rId11"/>
    <p:sldId id="282" r:id="rId12"/>
    <p:sldId id="354" r:id="rId13"/>
    <p:sldId id="357" r:id="rId14"/>
    <p:sldId id="612" r:id="rId15"/>
    <p:sldId id="308" r:id="rId16"/>
    <p:sldId id="317" r:id="rId17"/>
    <p:sldId id="309" r:id="rId18"/>
    <p:sldId id="283" r:id="rId19"/>
    <p:sldId id="288" r:id="rId20"/>
    <p:sldId id="290" r:id="rId21"/>
    <p:sldId id="291" r:id="rId22"/>
    <p:sldId id="284" r:id="rId23"/>
    <p:sldId id="285" r:id="rId24"/>
    <p:sldId id="286" r:id="rId25"/>
    <p:sldId id="257" r:id="rId26"/>
    <p:sldId id="260" r:id="rId27"/>
    <p:sldId id="259" r:id="rId28"/>
    <p:sldId id="258" r:id="rId29"/>
    <p:sldId id="275" r:id="rId30"/>
    <p:sldId id="279" r:id="rId31"/>
    <p:sldId id="278" r:id="rId32"/>
    <p:sldId id="270" r:id="rId33"/>
    <p:sldId id="263" r:id="rId34"/>
    <p:sldId id="28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E102161-3B49-467F-8AD3-D9B7BAC71696}">
          <p14:sldIdLst>
            <p14:sldId id="256"/>
            <p14:sldId id="281"/>
            <p14:sldId id="304"/>
            <p14:sldId id="305"/>
            <p14:sldId id="306"/>
            <p14:sldId id="287"/>
          </p14:sldIdLst>
        </p14:section>
        <p14:section name="GA" id="{F023DC31-7C8F-4C30-A53B-F931375783B1}">
          <p14:sldIdLst>
            <p14:sldId id="353"/>
            <p14:sldId id="307"/>
            <p14:sldId id="282"/>
          </p14:sldIdLst>
        </p14:section>
        <p14:section name="PA" id="{0777E6A8-7B5C-48FD-A82F-F362DF4DBC35}">
          <p14:sldIdLst>
            <p14:sldId id="354"/>
            <p14:sldId id="357"/>
            <p14:sldId id="612"/>
            <p14:sldId id="308"/>
            <p14:sldId id="317"/>
            <p14:sldId id="309"/>
            <p14:sldId id="283"/>
            <p14:sldId id="288"/>
            <p14:sldId id="290"/>
            <p14:sldId id="291"/>
          </p14:sldIdLst>
        </p14:section>
        <p14:section name="raw mne" id="{E46B336E-519E-47CF-A7B7-02019C7191AB}">
          <p14:sldIdLst>
            <p14:sldId id="284"/>
          </p14:sldIdLst>
        </p14:section>
        <p14:section name="viewer" id="{37CFD699-389F-471B-903E-DA86013ADB99}">
          <p14:sldIdLst>
            <p14:sldId id="285"/>
          </p14:sldIdLst>
        </p14:section>
        <p14:section name="comparisons" id="{40525133-9F46-4804-9148-017C98FFB61E}">
          <p14:sldIdLst>
            <p14:sldId id="286"/>
          </p14:sldIdLst>
        </p14:section>
        <p14:section name="guidelines" id="{35A5AC03-386C-4122-B2C0-80B0FC581F91}">
          <p14:sldIdLst>
            <p14:sldId id="257"/>
            <p14:sldId id="260"/>
            <p14:sldId id="259"/>
            <p14:sldId id="258"/>
            <p14:sldId id="275"/>
            <p14:sldId id="279"/>
            <p14:sldId id="278"/>
            <p14:sldId id="270"/>
            <p14:sldId id="263"/>
            <p14:sldId id="280"/>
          </p14:sldIdLst>
        </p14:section>
        <p14:section name="annexe" id="{3875FD93-030B-45EE-8ECC-8CFAF3A7ACB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7D9FF0-7D15-4B62-9D89-3C0584E80AFE}" v="45" dt="2023-06-29T13:48:30.4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5" d="100"/>
          <a:sy n="35" d="100"/>
        </p:scale>
        <p:origin x="40" y="15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raya Brosset" userId="9bf989a4-858e-4054-a425-3429a999e249" providerId="ADAL" clId="{B6635084-EACF-4E82-80EE-31FBB3DA97A5}"/>
    <pc:docChg chg="custSel addSld delSld modSld sldOrd addMainMaster delMainMaster modMainMaster">
      <pc:chgData name="Soraya Brosset" userId="9bf989a4-858e-4054-a425-3429a999e249" providerId="ADAL" clId="{B6635084-EACF-4E82-80EE-31FBB3DA97A5}" dt="2023-05-30T15:20:20.981" v="196" actId="20577"/>
      <pc:docMkLst>
        <pc:docMk/>
      </pc:docMkLst>
      <pc:sldChg chg="modSp new mod">
        <pc:chgData name="Soraya Brosset" userId="9bf989a4-858e-4054-a425-3429a999e249" providerId="ADAL" clId="{B6635084-EACF-4E82-80EE-31FBB3DA97A5}" dt="2023-05-30T11:40:34.555" v="14"/>
        <pc:sldMkLst>
          <pc:docMk/>
          <pc:sldMk cId="396706384" sldId="256"/>
        </pc:sldMkLst>
        <pc:spChg chg="mod">
          <ac:chgData name="Soraya Brosset" userId="9bf989a4-858e-4054-a425-3429a999e249" providerId="ADAL" clId="{B6635084-EACF-4E82-80EE-31FBB3DA97A5}" dt="2023-05-30T11:40:34.555" v="14"/>
          <ac:spMkLst>
            <pc:docMk/>
            <pc:sldMk cId="396706384" sldId="256"/>
            <ac:spMk id="2" creationId="{4F7E85D9-E6A1-1FEA-DB92-657E1948BE17}"/>
          </ac:spMkLst>
        </pc:spChg>
        <pc:spChg chg="mod">
          <ac:chgData name="Soraya Brosset" userId="9bf989a4-858e-4054-a425-3429a999e249" providerId="ADAL" clId="{B6635084-EACF-4E82-80EE-31FBB3DA97A5}" dt="2023-05-30T11:40:34.555" v="14"/>
          <ac:spMkLst>
            <pc:docMk/>
            <pc:sldMk cId="396706384" sldId="256"/>
            <ac:spMk id="3" creationId="{66454B73-C17D-8556-CC7F-225557CF8F33}"/>
          </ac:spMkLst>
        </pc:spChg>
      </pc:sldChg>
      <pc:sldChg chg="add del">
        <pc:chgData name="Soraya Brosset" userId="9bf989a4-858e-4054-a425-3429a999e249" providerId="ADAL" clId="{B6635084-EACF-4E82-80EE-31FBB3DA97A5}" dt="2023-05-30T11:39:45.414" v="4" actId="2696"/>
        <pc:sldMkLst>
          <pc:docMk/>
          <pc:sldMk cId="3323424945" sldId="256"/>
        </pc:sldMkLst>
      </pc:sldChg>
      <pc:sldChg chg="modSp new mod">
        <pc:chgData name="Soraya Brosset" userId="9bf989a4-858e-4054-a425-3429a999e249" providerId="ADAL" clId="{B6635084-EACF-4E82-80EE-31FBB3DA97A5}" dt="2023-05-30T11:40:58.822" v="21" actId="20577"/>
        <pc:sldMkLst>
          <pc:docMk/>
          <pc:sldMk cId="419478894" sldId="257"/>
        </pc:sldMkLst>
        <pc:spChg chg="mod">
          <ac:chgData name="Soraya Brosset" userId="9bf989a4-858e-4054-a425-3429a999e249" providerId="ADAL" clId="{B6635084-EACF-4E82-80EE-31FBB3DA97A5}" dt="2023-05-30T11:40:58.822" v="21" actId="20577"/>
          <ac:spMkLst>
            <pc:docMk/>
            <pc:sldMk cId="419478894" sldId="257"/>
            <ac:spMk id="2" creationId="{BE5A4390-C56E-7F03-0AFD-C43667044673}"/>
          </ac:spMkLst>
        </pc:spChg>
        <pc:spChg chg="mod">
          <ac:chgData name="Soraya Brosset" userId="9bf989a4-858e-4054-a425-3429a999e249" providerId="ADAL" clId="{B6635084-EACF-4E82-80EE-31FBB3DA97A5}" dt="2023-05-30T11:40:52.174" v="17" actId="27636"/>
          <ac:spMkLst>
            <pc:docMk/>
            <pc:sldMk cId="419478894" sldId="257"/>
            <ac:spMk id="3" creationId="{7D0A18B4-06C6-450B-D714-9318E57B87FD}"/>
          </ac:spMkLst>
        </pc:spChg>
      </pc:sldChg>
      <pc:sldChg chg="add del">
        <pc:chgData name="Soraya Brosset" userId="9bf989a4-858e-4054-a425-3429a999e249" providerId="ADAL" clId="{B6635084-EACF-4E82-80EE-31FBB3DA97A5}" dt="2023-05-30T11:39:45.414" v="4" actId="2696"/>
        <pc:sldMkLst>
          <pc:docMk/>
          <pc:sldMk cId="2405899223" sldId="257"/>
        </pc:sldMkLst>
      </pc:sldChg>
      <pc:sldChg chg="addSp delSp modSp new mod ord">
        <pc:chgData name="Soraya Brosset" userId="9bf989a4-858e-4054-a425-3429a999e249" providerId="ADAL" clId="{B6635084-EACF-4E82-80EE-31FBB3DA97A5}" dt="2023-05-30T15:06:28.801" v="85" actId="14100"/>
        <pc:sldMkLst>
          <pc:docMk/>
          <pc:sldMk cId="761040400" sldId="258"/>
        </pc:sldMkLst>
        <pc:spChg chg="add del mod">
          <ac:chgData name="Soraya Brosset" userId="9bf989a4-858e-4054-a425-3429a999e249" providerId="ADAL" clId="{B6635084-EACF-4E82-80EE-31FBB3DA97A5}" dt="2023-05-30T11:42:38.254" v="36" actId="478"/>
          <ac:spMkLst>
            <pc:docMk/>
            <pc:sldMk cId="761040400" sldId="258"/>
            <ac:spMk id="3" creationId="{DD6BFE76-CA99-EE52-6B11-D229091146C2}"/>
          </ac:spMkLst>
        </pc:spChg>
        <pc:spChg chg="add mod">
          <ac:chgData name="Soraya Brosset" userId="9bf989a4-858e-4054-a425-3429a999e249" providerId="ADAL" clId="{B6635084-EACF-4E82-80EE-31FBB3DA97A5}" dt="2023-05-30T11:42:40.847" v="37" actId="1076"/>
          <ac:spMkLst>
            <pc:docMk/>
            <pc:sldMk cId="761040400" sldId="258"/>
            <ac:spMk id="4" creationId="{F752041F-2378-BC06-53F3-B212BE4ED1C9}"/>
          </ac:spMkLst>
        </pc:spChg>
        <pc:picChg chg="add mod">
          <ac:chgData name="Soraya Brosset" userId="9bf989a4-858e-4054-a425-3429a999e249" providerId="ADAL" clId="{B6635084-EACF-4E82-80EE-31FBB3DA97A5}" dt="2023-05-30T15:06:28.801" v="85" actId="14100"/>
          <ac:picMkLst>
            <pc:docMk/>
            <pc:sldMk cId="761040400" sldId="258"/>
            <ac:picMk id="6" creationId="{0F4FC956-BE35-F47D-8B38-346F3B988AEB}"/>
          </ac:picMkLst>
        </pc:picChg>
      </pc:sldChg>
      <pc:sldChg chg="addSp delSp modSp add mod">
        <pc:chgData name="Soraya Brosset" userId="9bf989a4-858e-4054-a425-3429a999e249" providerId="ADAL" clId="{B6635084-EACF-4E82-80EE-31FBB3DA97A5}" dt="2023-05-30T11:43:43.022" v="55" actId="1076"/>
        <pc:sldMkLst>
          <pc:docMk/>
          <pc:sldMk cId="909236499" sldId="259"/>
        </pc:sldMkLst>
        <pc:spChg chg="mod">
          <ac:chgData name="Soraya Brosset" userId="9bf989a4-858e-4054-a425-3429a999e249" providerId="ADAL" clId="{B6635084-EACF-4E82-80EE-31FBB3DA97A5}" dt="2023-05-30T11:43:13.920" v="47" actId="13926"/>
          <ac:spMkLst>
            <pc:docMk/>
            <pc:sldMk cId="909236499" sldId="259"/>
            <ac:spMk id="3" creationId="{DD6BFE76-CA99-EE52-6B11-D229091146C2}"/>
          </ac:spMkLst>
        </pc:spChg>
        <pc:spChg chg="del">
          <ac:chgData name="Soraya Brosset" userId="9bf989a4-858e-4054-a425-3429a999e249" providerId="ADAL" clId="{B6635084-EACF-4E82-80EE-31FBB3DA97A5}" dt="2023-05-30T11:42:33.411" v="35" actId="478"/>
          <ac:spMkLst>
            <pc:docMk/>
            <pc:sldMk cId="909236499" sldId="259"/>
            <ac:spMk id="4" creationId="{F752041F-2378-BC06-53F3-B212BE4ED1C9}"/>
          </ac:spMkLst>
        </pc:spChg>
        <pc:picChg chg="add mod">
          <ac:chgData name="Soraya Brosset" userId="9bf989a4-858e-4054-a425-3429a999e249" providerId="ADAL" clId="{B6635084-EACF-4E82-80EE-31FBB3DA97A5}" dt="2023-05-30T11:43:35.390" v="48" actId="1076"/>
          <ac:picMkLst>
            <pc:docMk/>
            <pc:sldMk cId="909236499" sldId="259"/>
            <ac:picMk id="5" creationId="{173A68BB-6E6D-B9FD-2C44-38F73440389C}"/>
          </ac:picMkLst>
        </pc:picChg>
        <pc:picChg chg="add mod">
          <ac:chgData name="Soraya Brosset" userId="9bf989a4-858e-4054-a425-3429a999e249" providerId="ADAL" clId="{B6635084-EACF-4E82-80EE-31FBB3DA97A5}" dt="2023-05-30T11:43:43.022" v="55" actId="1076"/>
          <ac:picMkLst>
            <pc:docMk/>
            <pc:sldMk cId="909236499" sldId="259"/>
            <ac:picMk id="7" creationId="{AA002E90-2CD9-C417-6696-A24E6BE59347}"/>
          </ac:picMkLst>
        </pc:picChg>
      </pc:sldChg>
      <pc:sldChg chg="modSp new mod">
        <pc:chgData name="Soraya Brosset" userId="9bf989a4-858e-4054-a425-3429a999e249" providerId="ADAL" clId="{B6635084-EACF-4E82-80EE-31FBB3DA97A5}" dt="2023-05-30T11:44:56.773" v="83" actId="20577"/>
        <pc:sldMkLst>
          <pc:docMk/>
          <pc:sldMk cId="3292455551" sldId="260"/>
        </pc:sldMkLst>
        <pc:spChg chg="mod">
          <ac:chgData name="Soraya Brosset" userId="9bf989a4-858e-4054-a425-3429a999e249" providerId="ADAL" clId="{B6635084-EACF-4E82-80EE-31FBB3DA97A5}" dt="2023-05-30T11:44:56.773" v="83" actId="20577"/>
          <ac:spMkLst>
            <pc:docMk/>
            <pc:sldMk cId="3292455551" sldId="260"/>
            <ac:spMk id="2" creationId="{C01A2F6B-8BFA-4BFF-F905-65D00A5473F7}"/>
          </ac:spMkLst>
        </pc:spChg>
      </pc:sldChg>
      <pc:sldChg chg="addSp modSp new mod">
        <pc:chgData name="Soraya Brosset" userId="9bf989a4-858e-4054-a425-3429a999e249" providerId="ADAL" clId="{B6635084-EACF-4E82-80EE-31FBB3DA97A5}" dt="2023-05-30T15:20:20.981" v="196" actId="20577"/>
        <pc:sldMkLst>
          <pc:docMk/>
          <pc:sldMk cId="991280739" sldId="261"/>
        </pc:sldMkLst>
        <pc:spChg chg="add mod">
          <ac:chgData name="Soraya Brosset" userId="9bf989a4-858e-4054-a425-3429a999e249" providerId="ADAL" clId="{B6635084-EACF-4E82-80EE-31FBB3DA97A5}" dt="2023-05-30T15:20:20.981" v="196" actId="20577"/>
          <ac:spMkLst>
            <pc:docMk/>
            <pc:sldMk cId="991280739" sldId="261"/>
            <ac:spMk id="4" creationId="{371A2BF1-F390-6F0E-6324-2BB225405420}"/>
          </ac:spMkLst>
        </pc:spChg>
        <pc:picChg chg="add mod">
          <ac:chgData name="Soraya Brosset" userId="9bf989a4-858e-4054-a425-3429a999e249" providerId="ADAL" clId="{B6635084-EACF-4E82-80EE-31FBB3DA97A5}" dt="2023-05-30T15:19:41.455" v="88" actId="1076"/>
          <ac:picMkLst>
            <pc:docMk/>
            <pc:sldMk cId="991280739" sldId="261"/>
            <ac:picMk id="3" creationId="{566E914B-53BE-32AB-63A8-4E0D9B560DDF}"/>
          </ac:picMkLst>
        </pc:picChg>
      </pc:sldChg>
      <pc:sldMasterChg chg="add del addSldLayout delSldLayout">
        <pc:chgData name="Soraya Brosset" userId="9bf989a4-858e-4054-a425-3429a999e249" providerId="ADAL" clId="{B6635084-EACF-4E82-80EE-31FBB3DA97A5}" dt="2023-05-30T11:39:45.414" v="4" actId="2696"/>
        <pc:sldMasterMkLst>
          <pc:docMk/>
          <pc:sldMasterMk cId="0" sldId="2147483659"/>
        </pc:sldMasterMkLst>
        <pc:sldLayoutChg chg="add del">
          <pc:chgData name="Soraya Brosset" userId="9bf989a4-858e-4054-a425-3429a999e249" providerId="ADAL" clId="{B6635084-EACF-4E82-80EE-31FBB3DA97A5}" dt="2023-05-30T11:39:45.414" v="4" actId="2696"/>
          <pc:sldLayoutMkLst>
            <pc:docMk/>
            <pc:sldMasterMk cId="0" sldId="2147483659"/>
            <pc:sldLayoutMk cId="0" sldId="2147483648"/>
          </pc:sldLayoutMkLst>
        </pc:sldLayoutChg>
      </pc:sldMasterChg>
      <pc:sldMasterChg chg="replId modSldLayout">
        <pc:chgData name="Soraya Brosset" userId="9bf989a4-858e-4054-a425-3429a999e249" providerId="ADAL" clId="{B6635084-EACF-4E82-80EE-31FBB3DA97A5}" dt="2023-05-30T11:39:34.498" v="0" actId="27028"/>
        <pc:sldMasterMkLst>
          <pc:docMk/>
          <pc:sldMasterMk cId="2235315096" sldId="2147483661"/>
        </pc:sldMasterMkLst>
        <pc:sldLayoutChg chg="replId">
          <pc:chgData name="Soraya Brosset" userId="9bf989a4-858e-4054-a425-3429a999e249" providerId="ADAL" clId="{B6635084-EACF-4E82-80EE-31FBB3DA97A5}" dt="2023-05-30T11:39:34.498" v="0" actId="27028"/>
          <pc:sldLayoutMkLst>
            <pc:docMk/>
            <pc:sldMasterMk cId="2235315096" sldId="2147483661"/>
            <pc:sldLayoutMk cId="90346956" sldId="2147483660"/>
          </pc:sldLayoutMkLst>
        </pc:sldLayoutChg>
      </pc:sldMasterChg>
    </pc:docChg>
  </pc:docChgLst>
  <pc:docChgLst>
    <pc:chgData name="Soraya Brosset" userId="9bf989a4-858e-4054-a425-3429a999e249" providerId="ADAL" clId="{537D9FF0-7D15-4B62-9D89-3C0584E80AFE}"/>
    <pc:docChg chg="undo custSel addSld delSld modSld sldOrd addSection modSection">
      <pc:chgData name="Soraya Brosset" userId="9bf989a4-858e-4054-a425-3429a999e249" providerId="ADAL" clId="{537D9FF0-7D15-4B62-9D89-3C0584E80AFE}" dt="2023-06-29T13:48:34.623" v="1504" actId="26606"/>
      <pc:docMkLst>
        <pc:docMk/>
      </pc:docMkLst>
      <pc:sldChg chg="addSp modSp mod setBg">
        <pc:chgData name="Soraya Brosset" userId="9bf989a4-858e-4054-a425-3429a999e249" providerId="ADAL" clId="{537D9FF0-7D15-4B62-9D89-3C0584E80AFE}" dt="2023-06-29T13:48:34.623" v="1504" actId="26606"/>
        <pc:sldMkLst>
          <pc:docMk/>
          <pc:sldMk cId="396706384" sldId="256"/>
        </pc:sldMkLst>
        <pc:spChg chg="mod">
          <ac:chgData name="Soraya Brosset" userId="9bf989a4-858e-4054-a425-3429a999e249" providerId="ADAL" clId="{537D9FF0-7D15-4B62-9D89-3C0584E80AFE}" dt="2023-06-29T13:48:34.623" v="1504" actId="26606"/>
          <ac:spMkLst>
            <pc:docMk/>
            <pc:sldMk cId="396706384" sldId="256"/>
            <ac:spMk id="2" creationId="{4F7E85D9-E6A1-1FEA-DB92-657E1948BE17}"/>
          </ac:spMkLst>
        </pc:spChg>
        <pc:spChg chg="mod">
          <ac:chgData name="Soraya Brosset" userId="9bf989a4-858e-4054-a425-3429a999e249" providerId="ADAL" clId="{537D9FF0-7D15-4B62-9D89-3C0584E80AFE}" dt="2023-06-29T13:48:34.623" v="1504" actId="26606"/>
          <ac:spMkLst>
            <pc:docMk/>
            <pc:sldMk cId="396706384" sldId="256"/>
            <ac:spMk id="3" creationId="{66454B73-C17D-8556-CC7F-225557CF8F33}"/>
          </ac:spMkLst>
        </pc:spChg>
        <pc:spChg chg="add">
          <ac:chgData name="Soraya Brosset" userId="9bf989a4-858e-4054-a425-3429a999e249" providerId="ADAL" clId="{537D9FF0-7D15-4B62-9D89-3C0584E80AFE}" dt="2023-06-29T13:48:34.623" v="1504" actId="26606"/>
          <ac:spMkLst>
            <pc:docMk/>
            <pc:sldMk cId="396706384" sldId="256"/>
            <ac:spMk id="9" creationId="{4BD2E6AE-C3F2-4810-9E5A-558DF5952CAA}"/>
          </ac:spMkLst>
        </pc:spChg>
        <pc:spChg chg="add">
          <ac:chgData name="Soraya Brosset" userId="9bf989a4-858e-4054-a425-3429a999e249" providerId="ADAL" clId="{537D9FF0-7D15-4B62-9D89-3C0584E80AFE}" dt="2023-06-29T13:48:34.623" v="1504" actId="26606"/>
          <ac:spMkLst>
            <pc:docMk/>
            <pc:sldMk cId="396706384" sldId="256"/>
            <ac:spMk id="13" creationId="{93C132D2-2AC6-4C49-B6A8-16CA2EA67F53}"/>
          </ac:spMkLst>
        </pc:spChg>
        <pc:spChg chg="add">
          <ac:chgData name="Soraya Brosset" userId="9bf989a4-858e-4054-a425-3429a999e249" providerId="ADAL" clId="{537D9FF0-7D15-4B62-9D89-3C0584E80AFE}" dt="2023-06-29T13:48:34.623" v="1504" actId="26606"/>
          <ac:spMkLst>
            <pc:docMk/>
            <pc:sldMk cId="396706384" sldId="256"/>
            <ac:spMk id="15" creationId="{349B1CA5-C549-417D-AA96-540C50D7D955}"/>
          </ac:spMkLst>
        </pc:spChg>
        <pc:picChg chg="add mod">
          <ac:chgData name="Soraya Brosset" userId="9bf989a4-858e-4054-a425-3429a999e249" providerId="ADAL" clId="{537D9FF0-7D15-4B62-9D89-3C0584E80AFE}" dt="2023-06-29T13:48:34.623" v="1504" actId="26606"/>
          <ac:picMkLst>
            <pc:docMk/>
            <pc:sldMk cId="396706384" sldId="256"/>
            <ac:picMk id="4" creationId="{0754C1CD-1404-D95D-40E3-4248CA76AA12}"/>
          </ac:picMkLst>
        </pc:picChg>
        <pc:cxnChg chg="add">
          <ac:chgData name="Soraya Brosset" userId="9bf989a4-858e-4054-a425-3429a999e249" providerId="ADAL" clId="{537D9FF0-7D15-4B62-9D89-3C0584E80AFE}" dt="2023-06-29T13:48:34.623" v="1504" actId="26606"/>
          <ac:cxnSpMkLst>
            <pc:docMk/>
            <pc:sldMk cId="396706384" sldId="256"/>
            <ac:cxnSpMk id="11" creationId="{DFC7D57A-9BAF-4E96-975B-960E53B656BF}"/>
          </ac:cxnSpMkLst>
        </pc:cxnChg>
      </pc:sldChg>
      <pc:sldChg chg="del">
        <pc:chgData name="Soraya Brosset" userId="9bf989a4-858e-4054-a425-3429a999e249" providerId="ADAL" clId="{537D9FF0-7D15-4B62-9D89-3C0584E80AFE}" dt="2023-06-29T11:37:38.953" v="2" actId="47"/>
        <pc:sldMkLst>
          <pc:docMk/>
          <pc:sldMk cId="991280739" sldId="261"/>
        </pc:sldMkLst>
      </pc:sldChg>
      <pc:sldChg chg="new del">
        <pc:chgData name="Soraya Brosset" userId="9bf989a4-858e-4054-a425-3429a999e249" providerId="ADAL" clId="{537D9FF0-7D15-4B62-9D89-3C0584E80AFE}" dt="2023-06-29T11:43:08.468" v="92" actId="47"/>
        <pc:sldMkLst>
          <pc:docMk/>
          <pc:sldMk cId="1571043759" sldId="261"/>
        </pc:sldMkLst>
      </pc:sldChg>
      <pc:sldChg chg="add del">
        <pc:chgData name="Soraya Brosset" userId="9bf989a4-858e-4054-a425-3429a999e249" providerId="ADAL" clId="{537D9FF0-7D15-4B62-9D89-3C0584E80AFE}" dt="2023-06-29T13:41:00.882" v="1410" actId="47"/>
        <pc:sldMkLst>
          <pc:docMk/>
          <pc:sldMk cId="2442755624" sldId="262"/>
        </pc:sldMkLst>
      </pc:sldChg>
      <pc:sldChg chg="add">
        <pc:chgData name="Soraya Brosset" userId="9bf989a4-858e-4054-a425-3429a999e249" providerId="ADAL" clId="{537D9FF0-7D15-4B62-9D89-3C0584E80AFE}" dt="2023-06-29T11:39:11.102" v="4"/>
        <pc:sldMkLst>
          <pc:docMk/>
          <pc:sldMk cId="1715015994" sldId="263"/>
        </pc:sldMkLst>
      </pc:sldChg>
      <pc:sldChg chg="add">
        <pc:chgData name="Soraya Brosset" userId="9bf989a4-858e-4054-a425-3429a999e249" providerId="ADAL" clId="{537D9FF0-7D15-4B62-9D89-3C0584E80AFE}" dt="2023-06-29T11:39:11.102" v="4"/>
        <pc:sldMkLst>
          <pc:docMk/>
          <pc:sldMk cId="651459736" sldId="270"/>
        </pc:sldMkLst>
      </pc:sldChg>
      <pc:sldChg chg="add">
        <pc:chgData name="Soraya Brosset" userId="9bf989a4-858e-4054-a425-3429a999e249" providerId="ADAL" clId="{537D9FF0-7D15-4B62-9D89-3C0584E80AFE}" dt="2023-06-29T11:39:11.102" v="4"/>
        <pc:sldMkLst>
          <pc:docMk/>
          <pc:sldMk cId="2309945359" sldId="275"/>
        </pc:sldMkLst>
      </pc:sldChg>
      <pc:sldChg chg="add">
        <pc:chgData name="Soraya Brosset" userId="9bf989a4-858e-4054-a425-3429a999e249" providerId="ADAL" clId="{537D9FF0-7D15-4B62-9D89-3C0584E80AFE}" dt="2023-06-29T11:39:11.102" v="4"/>
        <pc:sldMkLst>
          <pc:docMk/>
          <pc:sldMk cId="1071442489" sldId="278"/>
        </pc:sldMkLst>
      </pc:sldChg>
      <pc:sldChg chg="add">
        <pc:chgData name="Soraya Brosset" userId="9bf989a4-858e-4054-a425-3429a999e249" providerId="ADAL" clId="{537D9FF0-7D15-4B62-9D89-3C0584E80AFE}" dt="2023-06-29T11:39:11.102" v="4"/>
        <pc:sldMkLst>
          <pc:docMk/>
          <pc:sldMk cId="1254752171" sldId="279"/>
        </pc:sldMkLst>
      </pc:sldChg>
      <pc:sldChg chg="add">
        <pc:chgData name="Soraya Brosset" userId="9bf989a4-858e-4054-a425-3429a999e249" providerId="ADAL" clId="{537D9FF0-7D15-4B62-9D89-3C0584E80AFE}" dt="2023-06-29T11:39:11.102" v="4"/>
        <pc:sldMkLst>
          <pc:docMk/>
          <pc:sldMk cId="1403194723" sldId="280"/>
        </pc:sldMkLst>
      </pc:sldChg>
      <pc:sldChg chg="addSp delSp modSp add mod">
        <pc:chgData name="Soraya Brosset" userId="9bf989a4-858e-4054-a425-3429a999e249" providerId="ADAL" clId="{537D9FF0-7D15-4B62-9D89-3C0584E80AFE}" dt="2023-06-29T13:41:13.311" v="1411" actId="478"/>
        <pc:sldMkLst>
          <pc:docMk/>
          <pc:sldMk cId="3377611733" sldId="281"/>
        </pc:sldMkLst>
        <pc:spChg chg="add mod">
          <ac:chgData name="Soraya Brosset" userId="9bf989a4-858e-4054-a425-3429a999e249" providerId="ADAL" clId="{537D9FF0-7D15-4B62-9D89-3C0584E80AFE}" dt="2023-06-29T11:44:21.986" v="106" actId="1076"/>
          <ac:spMkLst>
            <pc:docMk/>
            <pc:sldMk cId="3377611733" sldId="281"/>
            <ac:spMk id="6" creationId="{F95C893E-E666-58EE-489F-E76AE7721424}"/>
          </ac:spMkLst>
        </pc:spChg>
        <pc:spChg chg="del">
          <ac:chgData name="Soraya Brosset" userId="9bf989a4-858e-4054-a425-3429a999e249" providerId="ADAL" clId="{537D9FF0-7D15-4B62-9D89-3C0584E80AFE}" dt="2023-06-29T13:41:13.311" v="1411" actId="478"/>
          <ac:spMkLst>
            <pc:docMk/>
            <pc:sldMk cId="3377611733" sldId="281"/>
            <ac:spMk id="124" creationId="{C3BC8DD3-9399-29D9-DD52-52632DB699A0}"/>
          </ac:spMkLst>
        </pc:spChg>
        <pc:spChg chg="mod">
          <ac:chgData name="Soraya Brosset" userId="9bf989a4-858e-4054-a425-3429a999e249" providerId="ADAL" clId="{537D9FF0-7D15-4B62-9D89-3C0584E80AFE}" dt="2023-06-29T11:39:52.336" v="6" actId="207"/>
          <ac:spMkLst>
            <pc:docMk/>
            <pc:sldMk cId="3377611733" sldId="281"/>
            <ac:spMk id="199" creationId="{B4EF245E-9FE3-B6CD-284D-FB457733681B}"/>
          </ac:spMkLst>
        </pc:spChg>
      </pc:sldChg>
      <pc:sldChg chg="addSp delSp modSp new mod">
        <pc:chgData name="Soraya Brosset" userId="9bf989a4-858e-4054-a425-3429a999e249" providerId="ADAL" clId="{537D9FF0-7D15-4B62-9D89-3C0584E80AFE}" dt="2023-06-29T12:21:49.647" v="228" actId="14100"/>
        <pc:sldMkLst>
          <pc:docMk/>
          <pc:sldMk cId="3504113234" sldId="282"/>
        </pc:sldMkLst>
        <pc:spChg chg="mod">
          <ac:chgData name="Soraya Brosset" userId="9bf989a4-858e-4054-a425-3429a999e249" providerId="ADAL" clId="{537D9FF0-7D15-4B62-9D89-3C0584E80AFE}" dt="2023-06-29T11:40:04.540" v="30" actId="20577"/>
          <ac:spMkLst>
            <pc:docMk/>
            <pc:sldMk cId="3504113234" sldId="282"/>
            <ac:spMk id="2" creationId="{058CB7B9-193E-04EA-F29B-26FBCAD2F5C9}"/>
          </ac:spMkLst>
        </pc:spChg>
        <pc:spChg chg="add del mod">
          <ac:chgData name="Soraya Brosset" userId="9bf989a4-858e-4054-a425-3429a999e249" providerId="ADAL" clId="{537D9FF0-7D15-4B62-9D89-3C0584E80AFE}" dt="2023-06-29T11:42:22.458" v="35"/>
          <ac:spMkLst>
            <pc:docMk/>
            <pc:sldMk cId="3504113234" sldId="282"/>
            <ac:spMk id="3" creationId="{81D3B9F5-7627-6E09-78B7-4DD10A5DDF39}"/>
          </ac:spMkLst>
        </pc:spChg>
        <pc:spChg chg="add mod">
          <ac:chgData name="Soraya Brosset" userId="9bf989a4-858e-4054-a425-3429a999e249" providerId="ADAL" clId="{537D9FF0-7D15-4B62-9D89-3C0584E80AFE}" dt="2023-06-29T12:21:49.647" v="228" actId="14100"/>
          <ac:spMkLst>
            <pc:docMk/>
            <pc:sldMk cId="3504113234" sldId="282"/>
            <ac:spMk id="5" creationId="{74D7F5AB-E725-9926-F94C-E1458B4694FE}"/>
          </ac:spMkLst>
        </pc:spChg>
      </pc:sldChg>
      <pc:sldChg chg="addSp modSp add mod">
        <pc:chgData name="Soraya Brosset" userId="9bf989a4-858e-4054-a425-3429a999e249" providerId="ADAL" clId="{537D9FF0-7D15-4B62-9D89-3C0584E80AFE}" dt="2023-06-29T13:20:16.387" v="1402"/>
        <pc:sldMkLst>
          <pc:docMk/>
          <pc:sldMk cId="4247481540" sldId="283"/>
        </pc:sldMkLst>
        <pc:spChg chg="mod">
          <ac:chgData name="Soraya Brosset" userId="9bf989a4-858e-4054-a425-3429a999e249" providerId="ADAL" clId="{537D9FF0-7D15-4B62-9D89-3C0584E80AFE}" dt="2023-06-29T11:40:17.595" v="32" actId="20577"/>
          <ac:spMkLst>
            <pc:docMk/>
            <pc:sldMk cId="4247481540" sldId="283"/>
            <ac:spMk id="2" creationId="{058CB7B9-193E-04EA-F29B-26FBCAD2F5C9}"/>
          </ac:spMkLst>
        </pc:spChg>
        <pc:spChg chg="add mod">
          <ac:chgData name="Soraya Brosset" userId="9bf989a4-858e-4054-a425-3429a999e249" providerId="ADAL" clId="{537D9FF0-7D15-4B62-9D89-3C0584E80AFE}" dt="2023-06-29T13:20:16.387" v="1402"/>
          <ac:spMkLst>
            <pc:docMk/>
            <pc:sldMk cId="4247481540" sldId="283"/>
            <ac:spMk id="4" creationId="{E520B167-8C4A-8366-2B1D-1A428DF7DE70}"/>
          </ac:spMkLst>
        </pc:spChg>
      </pc:sldChg>
      <pc:sldChg chg="addSp modSp add mod">
        <pc:chgData name="Soraya Brosset" userId="9bf989a4-858e-4054-a425-3429a999e249" providerId="ADAL" clId="{537D9FF0-7D15-4B62-9D89-3C0584E80AFE}" dt="2023-06-29T11:45:08.997" v="112" actId="1076"/>
        <pc:sldMkLst>
          <pc:docMk/>
          <pc:sldMk cId="3995947297" sldId="284"/>
        </pc:sldMkLst>
        <pc:spChg chg="mod">
          <ac:chgData name="Soraya Brosset" userId="9bf989a4-858e-4054-a425-3429a999e249" providerId="ADAL" clId="{537D9FF0-7D15-4B62-9D89-3C0584E80AFE}" dt="2023-06-29T11:42:33.901" v="52"/>
          <ac:spMkLst>
            <pc:docMk/>
            <pc:sldMk cId="3995947297" sldId="284"/>
            <ac:spMk id="2" creationId="{058CB7B9-193E-04EA-F29B-26FBCAD2F5C9}"/>
          </ac:spMkLst>
        </pc:spChg>
        <pc:spChg chg="add mod">
          <ac:chgData name="Soraya Brosset" userId="9bf989a4-858e-4054-a425-3429a999e249" providerId="ADAL" clId="{537D9FF0-7D15-4B62-9D89-3C0584E80AFE}" dt="2023-06-29T11:45:08.997" v="112" actId="1076"/>
          <ac:spMkLst>
            <pc:docMk/>
            <pc:sldMk cId="3995947297" sldId="284"/>
            <ac:spMk id="3" creationId="{76B7A524-F034-923C-2DC0-FE4917330D8A}"/>
          </ac:spMkLst>
        </pc:spChg>
      </pc:sldChg>
      <pc:sldChg chg="modSp add mod">
        <pc:chgData name="Soraya Brosset" userId="9bf989a4-858e-4054-a425-3429a999e249" providerId="ADAL" clId="{537D9FF0-7D15-4B62-9D89-3C0584E80AFE}" dt="2023-06-29T11:45:50.490" v="200" actId="20577"/>
        <pc:sldMkLst>
          <pc:docMk/>
          <pc:sldMk cId="1482582968" sldId="285"/>
        </pc:sldMkLst>
        <pc:spChg chg="mod">
          <ac:chgData name="Soraya Brosset" userId="9bf989a4-858e-4054-a425-3429a999e249" providerId="ADAL" clId="{537D9FF0-7D15-4B62-9D89-3C0584E80AFE}" dt="2023-06-29T11:42:54.262" v="64" actId="20577"/>
          <ac:spMkLst>
            <pc:docMk/>
            <pc:sldMk cId="1482582968" sldId="285"/>
            <ac:spMk id="2" creationId="{058CB7B9-193E-04EA-F29B-26FBCAD2F5C9}"/>
          </ac:spMkLst>
        </pc:spChg>
        <pc:spChg chg="mod">
          <ac:chgData name="Soraya Brosset" userId="9bf989a4-858e-4054-a425-3429a999e249" providerId="ADAL" clId="{537D9FF0-7D15-4B62-9D89-3C0584E80AFE}" dt="2023-06-29T11:45:50.490" v="200" actId="20577"/>
          <ac:spMkLst>
            <pc:docMk/>
            <pc:sldMk cId="1482582968" sldId="285"/>
            <ac:spMk id="3" creationId="{76B7A524-F034-923C-2DC0-FE4917330D8A}"/>
          </ac:spMkLst>
        </pc:spChg>
      </pc:sldChg>
      <pc:sldChg chg="addSp modSp new mod">
        <pc:chgData name="Soraya Brosset" userId="9bf989a4-858e-4054-a425-3429a999e249" providerId="ADAL" clId="{537D9FF0-7D15-4B62-9D89-3C0584E80AFE}" dt="2023-06-29T13:18:02.807" v="1384" actId="1076"/>
        <pc:sldMkLst>
          <pc:docMk/>
          <pc:sldMk cId="2218480740" sldId="286"/>
        </pc:sldMkLst>
        <pc:spChg chg="mod">
          <ac:chgData name="Soraya Brosset" userId="9bf989a4-858e-4054-a425-3429a999e249" providerId="ADAL" clId="{537D9FF0-7D15-4B62-9D89-3C0584E80AFE}" dt="2023-06-29T11:43:06.139" v="91" actId="20577"/>
          <ac:spMkLst>
            <pc:docMk/>
            <pc:sldMk cId="2218480740" sldId="286"/>
            <ac:spMk id="2" creationId="{66D7F81A-E4EC-B6B0-160B-276E4EE8A5F4}"/>
          </ac:spMkLst>
        </pc:spChg>
        <pc:spChg chg="add mod">
          <ac:chgData name="Soraya Brosset" userId="9bf989a4-858e-4054-a425-3429a999e249" providerId="ADAL" clId="{537D9FF0-7D15-4B62-9D89-3C0584E80AFE}" dt="2023-06-29T13:18:02.807" v="1384" actId="1076"/>
          <ac:spMkLst>
            <pc:docMk/>
            <pc:sldMk cId="2218480740" sldId="286"/>
            <ac:spMk id="3" creationId="{611BBBFA-8D72-D1A0-2186-F4B3C9414351}"/>
          </ac:spMkLst>
        </pc:spChg>
      </pc:sldChg>
      <pc:sldChg chg="addSp modSp new mod">
        <pc:chgData name="Soraya Brosset" userId="9bf989a4-858e-4054-a425-3429a999e249" providerId="ADAL" clId="{537D9FF0-7D15-4B62-9D89-3C0584E80AFE}" dt="2023-06-29T11:46:38.590" v="209" actId="20577"/>
        <pc:sldMkLst>
          <pc:docMk/>
          <pc:sldMk cId="882535661" sldId="287"/>
        </pc:sldMkLst>
        <pc:spChg chg="mod">
          <ac:chgData name="Soraya Brosset" userId="9bf989a4-858e-4054-a425-3429a999e249" providerId="ADAL" clId="{537D9FF0-7D15-4B62-9D89-3C0584E80AFE}" dt="2023-06-29T11:46:33.784" v="206" actId="20577"/>
          <ac:spMkLst>
            <pc:docMk/>
            <pc:sldMk cId="882535661" sldId="287"/>
            <ac:spMk id="2" creationId="{86E6A5A0-F65F-793E-6294-8F7F6E9B8643}"/>
          </ac:spMkLst>
        </pc:spChg>
        <pc:spChg chg="add mod">
          <ac:chgData name="Soraya Brosset" userId="9bf989a4-858e-4054-a425-3429a999e249" providerId="ADAL" clId="{537D9FF0-7D15-4B62-9D89-3C0584E80AFE}" dt="2023-06-29T11:46:38.590" v="209" actId="20577"/>
          <ac:spMkLst>
            <pc:docMk/>
            <pc:sldMk cId="882535661" sldId="287"/>
            <ac:spMk id="4" creationId="{915FAC32-4B8A-0CF1-A3E3-D7E6671D13AB}"/>
          </ac:spMkLst>
        </pc:spChg>
      </pc:sldChg>
      <pc:sldChg chg="addSp modSp new mod">
        <pc:chgData name="Soraya Brosset" userId="9bf989a4-858e-4054-a425-3429a999e249" providerId="ADAL" clId="{537D9FF0-7D15-4B62-9D89-3C0584E80AFE}" dt="2023-06-29T13:20:05.535" v="1394" actId="20577"/>
        <pc:sldMkLst>
          <pc:docMk/>
          <pc:sldMk cId="3999424247" sldId="288"/>
        </pc:sldMkLst>
        <pc:spChg chg="mod">
          <ac:chgData name="Soraya Brosset" userId="9bf989a4-858e-4054-a425-3429a999e249" providerId="ADAL" clId="{537D9FF0-7D15-4B62-9D89-3C0584E80AFE}" dt="2023-06-29T12:33:25.075" v="254" actId="20577"/>
          <ac:spMkLst>
            <pc:docMk/>
            <pc:sldMk cId="3999424247" sldId="288"/>
            <ac:spMk id="2" creationId="{EA841D82-150C-23A8-4FFD-9F6588042184}"/>
          </ac:spMkLst>
        </pc:spChg>
        <pc:spChg chg="add mod">
          <ac:chgData name="Soraya Brosset" userId="9bf989a4-858e-4054-a425-3429a999e249" providerId="ADAL" clId="{537D9FF0-7D15-4B62-9D89-3C0584E80AFE}" dt="2023-06-29T13:20:05.535" v="1394" actId="20577"/>
          <ac:spMkLst>
            <pc:docMk/>
            <pc:sldMk cId="3999424247" sldId="288"/>
            <ac:spMk id="3" creationId="{043CF83E-1E8F-BBD4-64B1-2CA48941B83A}"/>
          </ac:spMkLst>
        </pc:spChg>
      </pc:sldChg>
      <pc:sldChg chg="new del">
        <pc:chgData name="Soraya Brosset" userId="9bf989a4-858e-4054-a425-3429a999e249" providerId="ADAL" clId="{537D9FF0-7D15-4B62-9D89-3C0584E80AFE}" dt="2023-06-29T12:58:03.081" v="586" actId="47"/>
        <pc:sldMkLst>
          <pc:docMk/>
          <pc:sldMk cId="2781297163" sldId="289"/>
        </pc:sldMkLst>
      </pc:sldChg>
      <pc:sldChg chg="addSp delSp modSp new mod">
        <pc:chgData name="Soraya Brosset" userId="9bf989a4-858e-4054-a425-3429a999e249" providerId="ADAL" clId="{537D9FF0-7D15-4B62-9D89-3C0584E80AFE}" dt="2023-06-29T13:08:34.999" v="1050" actId="20577"/>
        <pc:sldMkLst>
          <pc:docMk/>
          <pc:sldMk cId="3501953924" sldId="290"/>
        </pc:sldMkLst>
        <pc:spChg chg="add mod">
          <ac:chgData name="Soraya Brosset" userId="9bf989a4-858e-4054-a425-3429a999e249" providerId="ADAL" clId="{537D9FF0-7D15-4B62-9D89-3C0584E80AFE}" dt="2023-06-29T13:07:04.220" v="989" actId="20577"/>
          <ac:spMkLst>
            <pc:docMk/>
            <pc:sldMk cId="3501953924" sldId="290"/>
            <ac:spMk id="6" creationId="{53C1FED5-103D-80DA-B104-4E6091621385}"/>
          </ac:spMkLst>
        </pc:spChg>
        <pc:spChg chg="add mod">
          <ac:chgData name="Soraya Brosset" userId="9bf989a4-858e-4054-a425-3429a999e249" providerId="ADAL" clId="{537D9FF0-7D15-4B62-9D89-3C0584E80AFE}" dt="2023-06-29T13:08:04.187" v="1031" actId="1076"/>
          <ac:spMkLst>
            <pc:docMk/>
            <pc:sldMk cId="3501953924" sldId="290"/>
            <ac:spMk id="19" creationId="{E4A05E31-ED5E-B38E-7831-3E4221AA63B1}"/>
          </ac:spMkLst>
        </pc:spChg>
        <pc:spChg chg="add mod">
          <ac:chgData name="Soraya Brosset" userId="9bf989a4-858e-4054-a425-3429a999e249" providerId="ADAL" clId="{537D9FF0-7D15-4B62-9D89-3C0584E80AFE}" dt="2023-06-29T13:08:25.689" v="1034" actId="208"/>
          <ac:spMkLst>
            <pc:docMk/>
            <pc:sldMk cId="3501953924" sldId="290"/>
            <ac:spMk id="20" creationId="{0A7C0903-241A-6437-BC7C-4C64A749B285}"/>
          </ac:spMkLst>
        </pc:spChg>
        <pc:spChg chg="add mod">
          <ac:chgData name="Soraya Brosset" userId="9bf989a4-858e-4054-a425-3429a999e249" providerId="ADAL" clId="{537D9FF0-7D15-4B62-9D89-3C0584E80AFE}" dt="2023-06-29T13:08:34.999" v="1050" actId="20577"/>
          <ac:spMkLst>
            <pc:docMk/>
            <pc:sldMk cId="3501953924" sldId="290"/>
            <ac:spMk id="21" creationId="{09E8D632-990F-F614-3BB8-05B9298C16A0}"/>
          </ac:spMkLst>
        </pc:spChg>
        <pc:picChg chg="add del">
          <ac:chgData name="Soraya Brosset" userId="9bf989a4-858e-4054-a425-3429a999e249" providerId="ADAL" clId="{537D9FF0-7D15-4B62-9D89-3C0584E80AFE}" dt="2023-06-29T12:57:56.702" v="582" actId="478"/>
          <ac:picMkLst>
            <pc:docMk/>
            <pc:sldMk cId="3501953924" sldId="290"/>
            <ac:picMk id="3" creationId="{F5A3D791-FD85-8DBA-DDDD-D672CC6C306C}"/>
          </ac:picMkLst>
        </pc:picChg>
        <pc:picChg chg="add mod">
          <ac:chgData name="Soraya Brosset" userId="9bf989a4-858e-4054-a425-3429a999e249" providerId="ADAL" clId="{537D9FF0-7D15-4B62-9D89-3C0584E80AFE}" dt="2023-06-29T12:58:01.784" v="585" actId="1076"/>
          <ac:picMkLst>
            <pc:docMk/>
            <pc:sldMk cId="3501953924" sldId="290"/>
            <ac:picMk id="5" creationId="{4688B172-BDEF-4850-7D1F-D89483F11B6D}"/>
          </ac:picMkLst>
        </pc:picChg>
        <pc:picChg chg="add del">
          <ac:chgData name="Soraya Brosset" userId="9bf989a4-858e-4054-a425-3429a999e249" providerId="ADAL" clId="{537D9FF0-7D15-4B62-9D89-3C0584E80AFE}" dt="2023-06-29T12:59:08.002" v="608" actId="478"/>
          <ac:picMkLst>
            <pc:docMk/>
            <pc:sldMk cId="3501953924" sldId="290"/>
            <ac:picMk id="8" creationId="{7D9FC4FB-9F90-7FD4-760D-6E7934AC47A4}"/>
          </ac:picMkLst>
        </pc:picChg>
        <pc:picChg chg="add mod">
          <ac:chgData name="Soraya Brosset" userId="9bf989a4-858e-4054-a425-3429a999e249" providerId="ADAL" clId="{537D9FF0-7D15-4B62-9D89-3C0584E80AFE}" dt="2023-06-29T12:59:17.303" v="613" actId="1076"/>
          <ac:picMkLst>
            <pc:docMk/>
            <pc:sldMk cId="3501953924" sldId="290"/>
            <ac:picMk id="10" creationId="{C85F0B4C-2CAC-C346-5CF1-DF413237DC5D}"/>
          </ac:picMkLst>
        </pc:picChg>
        <pc:picChg chg="add mod">
          <ac:chgData name="Soraya Brosset" userId="9bf989a4-858e-4054-a425-3429a999e249" providerId="ADAL" clId="{537D9FF0-7D15-4B62-9D89-3C0584E80AFE}" dt="2023-06-29T13:04:54.152" v="871" actId="1076"/>
          <ac:picMkLst>
            <pc:docMk/>
            <pc:sldMk cId="3501953924" sldId="290"/>
            <ac:picMk id="12" creationId="{A3461338-2686-4DD8-8348-EA01DD72948D}"/>
          </ac:picMkLst>
        </pc:picChg>
        <pc:picChg chg="add del mod">
          <ac:chgData name="Soraya Brosset" userId="9bf989a4-858e-4054-a425-3429a999e249" providerId="ADAL" clId="{537D9FF0-7D15-4B62-9D89-3C0584E80AFE}" dt="2023-06-29T13:04:31.419" v="865" actId="478"/>
          <ac:picMkLst>
            <pc:docMk/>
            <pc:sldMk cId="3501953924" sldId="290"/>
            <ac:picMk id="14" creationId="{0D7ED695-67AD-F431-D69C-689CDC2708D8}"/>
          </ac:picMkLst>
        </pc:picChg>
        <pc:picChg chg="add mod">
          <ac:chgData name="Soraya Brosset" userId="9bf989a4-858e-4054-a425-3429a999e249" providerId="ADAL" clId="{537D9FF0-7D15-4B62-9D89-3C0584E80AFE}" dt="2023-06-29T13:04:58.386" v="874" actId="1076"/>
          <ac:picMkLst>
            <pc:docMk/>
            <pc:sldMk cId="3501953924" sldId="290"/>
            <ac:picMk id="16" creationId="{E49E375F-C1FF-F429-FB91-9AC75EA88773}"/>
          </ac:picMkLst>
        </pc:picChg>
        <pc:picChg chg="add mod">
          <ac:chgData name="Soraya Brosset" userId="9bf989a4-858e-4054-a425-3429a999e249" providerId="ADAL" clId="{537D9FF0-7D15-4B62-9D89-3C0584E80AFE}" dt="2023-06-29T13:07:36.539" v="994" actId="1076"/>
          <ac:picMkLst>
            <pc:docMk/>
            <pc:sldMk cId="3501953924" sldId="290"/>
            <ac:picMk id="18" creationId="{4A46BAFC-D8BA-9667-8BA8-82A74B488566}"/>
          </ac:picMkLst>
        </pc:picChg>
      </pc:sldChg>
      <pc:sldChg chg="addSp delSp modSp new mod">
        <pc:chgData name="Soraya Brosset" userId="9bf989a4-858e-4054-a425-3429a999e249" providerId="ADAL" clId="{537D9FF0-7D15-4B62-9D89-3C0584E80AFE}" dt="2023-06-29T13:43:17.713" v="1465" actId="1076"/>
        <pc:sldMkLst>
          <pc:docMk/>
          <pc:sldMk cId="3348453203" sldId="291"/>
        </pc:sldMkLst>
        <pc:spChg chg="add mod">
          <ac:chgData name="Soraya Brosset" userId="9bf989a4-858e-4054-a425-3429a999e249" providerId="ADAL" clId="{537D9FF0-7D15-4B62-9D89-3C0584E80AFE}" dt="2023-06-29T13:11:51.241" v="1382" actId="20577"/>
          <ac:spMkLst>
            <pc:docMk/>
            <pc:sldMk cId="3348453203" sldId="291"/>
            <ac:spMk id="2" creationId="{A940D4C3-BBFE-10B7-3A2E-DEE70067B0F6}"/>
          </ac:spMkLst>
        </pc:spChg>
        <pc:picChg chg="add del">
          <ac:chgData name="Soraya Brosset" userId="9bf989a4-858e-4054-a425-3429a999e249" providerId="ADAL" clId="{537D9FF0-7D15-4B62-9D89-3C0584E80AFE}" dt="2023-06-29T13:09:30.632" v="1086" actId="478"/>
          <ac:picMkLst>
            <pc:docMk/>
            <pc:sldMk cId="3348453203" sldId="291"/>
            <ac:picMk id="4" creationId="{05DC3259-4A8B-8CBD-47AD-D6E278BDD072}"/>
          </ac:picMkLst>
        </pc:picChg>
        <pc:picChg chg="add mod">
          <ac:chgData name="Soraya Brosset" userId="9bf989a4-858e-4054-a425-3429a999e249" providerId="ADAL" clId="{537D9FF0-7D15-4B62-9D89-3C0584E80AFE}" dt="2023-06-29T13:09:43.681" v="1093" actId="1076"/>
          <ac:picMkLst>
            <pc:docMk/>
            <pc:sldMk cId="3348453203" sldId="291"/>
            <ac:picMk id="6" creationId="{5A3F50B8-B6C5-F5F5-99AA-C85119D5097A}"/>
          </ac:picMkLst>
        </pc:picChg>
        <pc:picChg chg="add del">
          <ac:chgData name="Soraya Brosset" userId="9bf989a4-858e-4054-a425-3429a999e249" providerId="ADAL" clId="{537D9FF0-7D15-4B62-9D89-3C0584E80AFE}" dt="2023-06-29T13:43:11.732" v="1462" actId="478"/>
          <ac:picMkLst>
            <pc:docMk/>
            <pc:sldMk cId="3348453203" sldId="291"/>
            <ac:picMk id="8" creationId="{60D1D47B-8664-87E9-5ACA-2B88DFB7DE6D}"/>
          </ac:picMkLst>
        </pc:picChg>
        <pc:picChg chg="add mod">
          <ac:chgData name="Soraya Brosset" userId="9bf989a4-858e-4054-a425-3429a999e249" providerId="ADAL" clId="{537D9FF0-7D15-4B62-9D89-3C0584E80AFE}" dt="2023-06-29T13:43:17.713" v="1465" actId="1076"/>
          <ac:picMkLst>
            <pc:docMk/>
            <pc:sldMk cId="3348453203" sldId="291"/>
            <ac:picMk id="10" creationId="{0F6A65B5-CBD5-3070-8459-4C30915C20C0}"/>
          </ac:picMkLst>
        </pc:picChg>
      </pc:sldChg>
      <pc:sldChg chg="add del">
        <pc:chgData name="Soraya Brosset" userId="9bf989a4-858e-4054-a425-3429a999e249" providerId="ADAL" clId="{537D9FF0-7D15-4B62-9D89-3C0584E80AFE}" dt="2023-06-29T13:40:58.183" v="1407" actId="47"/>
        <pc:sldMkLst>
          <pc:docMk/>
          <pc:sldMk cId="1085328010" sldId="292"/>
        </pc:sldMkLst>
      </pc:sldChg>
      <pc:sldChg chg="add del">
        <pc:chgData name="Soraya Brosset" userId="9bf989a4-858e-4054-a425-3429a999e249" providerId="ADAL" clId="{537D9FF0-7D15-4B62-9D89-3C0584E80AFE}" dt="2023-06-29T13:40:59.724" v="1409" actId="47"/>
        <pc:sldMkLst>
          <pc:docMk/>
          <pc:sldMk cId="728993345" sldId="301"/>
        </pc:sldMkLst>
      </pc:sldChg>
      <pc:sldChg chg="add del">
        <pc:chgData name="Soraya Brosset" userId="9bf989a4-858e-4054-a425-3429a999e249" providerId="ADAL" clId="{537D9FF0-7D15-4B62-9D89-3C0584E80AFE}" dt="2023-06-29T13:40:58.849" v="1408" actId="47"/>
        <pc:sldMkLst>
          <pc:docMk/>
          <pc:sldMk cId="1099800544" sldId="303"/>
        </pc:sldMkLst>
      </pc:sldChg>
      <pc:sldChg chg="add del">
        <pc:chgData name="Soraya Brosset" userId="9bf989a4-858e-4054-a425-3429a999e249" providerId="ADAL" clId="{537D9FF0-7D15-4B62-9D89-3C0584E80AFE}" dt="2023-06-29T13:40:50.438" v="1406" actId="2696"/>
        <pc:sldMkLst>
          <pc:docMk/>
          <pc:sldMk cId="1909935132" sldId="304"/>
        </pc:sldMkLst>
      </pc:sldChg>
      <pc:sldChg chg="addSp modSp mod">
        <pc:chgData name="Soraya Brosset" userId="9bf989a4-858e-4054-a425-3429a999e249" providerId="ADAL" clId="{537D9FF0-7D15-4B62-9D89-3C0584E80AFE}" dt="2023-06-29T13:42:13.273" v="1460" actId="1076"/>
        <pc:sldMkLst>
          <pc:docMk/>
          <pc:sldMk cId="4048277119" sldId="305"/>
        </pc:sldMkLst>
        <pc:spChg chg="add mod">
          <ac:chgData name="Soraya Brosset" userId="9bf989a4-858e-4054-a425-3429a999e249" providerId="ADAL" clId="{537D9FF0-7D15-4B62-9D89-3C0584E80AFE}" dt="2023-06-29T13:41:46.812" v="1455" actId="1076"/>
          <ac:spMkLst>
            <pc:docMk/>
            <pc:sldMk cId="4048277119" sldId="305"/>
            <ac:spMk id="2" creationId="{82BD60A3-C99B-A5D7-FE62-B5795DEDC1B3}"/>
          </ac:spMkLst>
        </pc:spChg>
        <pc:spChg chg="mod">
          <ac:chgData name="Soraya Brosset" userId="9bf989a4-858e-4054-a425-3429a999e249" providerId="ADAL" clId="{537D9FF0-7D15-4B62-9D89-3C0584E80AFE}" dt="2023-06-29T13:42:13.273" v="1460" actId="1076"/>
          <ac:spMkLst>
            <pc:docMk/>
            <pc:sldMk cId="4048277119" sldId="305"/>
            <ac:spMk id="7" creationId="{74728A73-B902-4237-BAB4-7C49C507DE24}"/>
          </ac:spMkLst>
        </pc:spChg>
        <pc:spChg chg="mod">
          <ac:chgData name="Soraya Brosset" userId="9bf989a4-858e-4054-a425-3429a999e249" providerId="ADAL" clId="{537D9FF0-7D15-4B62-9D89-3C0584E80AFE}" dt="2023-06-29T13:42:11.288" v="1459" actId="1076"/>
          <ac:spMkLst>
            <pc:docMk/>
            <pc:sldMk cId="4048277119" sldId="305"/>
            <ac:spMk id="17" creationId="{72CB2A84-9F2E-4B4D-838C-875E277A95EA}"/>
          </ac:spMkLst>
        </pc:spChg>
        <pc:spChg chg="mod">
          <ac:chgData name="Soraya Brosset" userId="9bf989a4-858e-4054-a425-3429a999e249" providerId="ADAL" clId="{537D9FF0-7D15-4B62-9D89-3C0584E80AFE}" dt="2023-06-29T13:42:08.013" v="1457" actId="1076"/>
          <ac:spMkLst>
            <pc:docMk/>
            <pc:sldMk cId="4048277119" sldId="305"/>
            <ac:spMk id="34" creationId="{59A48DC3-56A8-F969-678B-CA072F3B5526}"/>
          </ac:spMkLst>
        </pc:spChg>
      </pc:sldChg>
      <pc:sldChg chg="add del">
        <pc:chgData name="Soraya Brosset" userId="9bf989a4-858e-4054-a425-3429a999e249" providerId="ADAL" clId="{537D9FF0-7D15-4B62-9D89-3C0584E80AFE}" dt="2023-06-29T13:40:50.438" v="1406" actId="2696"/>
        <pc:sldMkLst>
          <pc:docMk/>
          <pc:sldMk cId="4103767339" sldId="305"/>
        </pc:sldMkLst>
      </pc:sldChg>
      <pc:sldChg chg="add del">
        <pc:chgData name="Soraya Brosset" userId="9bf989a4-858e-4054-a425-3429a999e249" providerId="ADAL" clId="{537D9FF0-7D15-4B62-9D89-3C0584E80AFE}" dt="2023-06-29T13:40:50.438" v="1406" actId="2696"/>
        <pc:sldMkLst>
          <pc:docMk/>
          <pc:sldMk cId="3012466803" sldId="306"/>
        </pc:sldMkLst>
      </pc:sldChg>
      <pc:sldChg chg="add">
        <pc:chgData name="Soraya Brosset" userId="9bf989a4-858e-4054-a425-3429a999e249" providerId="ADAL" clId="{537D9FF0-7D15-4B62-9D89-3C0584E80AFE}" dt="2023-06-29T13:44:56.540" v="1471"/>
        <pc:sldMkLst>
          <pc:docMk/>
          <pc:sldMk cId="555360693" sldId="307"/>
        </pc:sldMkLst>
      </pc:sldChg>
      <pc:sldChg chg="addSp delSp modSp add mod ord">
        <pc:chgData name="Soraya Brosset" userId="9bf989a4-858e-4054-a425-3429a999e249" providerId="ADAL" clId="{537D9FF0-7D15-4B62-9D89-3C0584E80AFE}" dt="2023-06-29T13:48:26.169" v="1501" actId="21"/>
        <pc:sldMkLst>
          <pc:docMk/>
          <pc:sldMk cId="3624511941" sldId="308"/>
        </pc:sldMkLst>
        <pc:picChg chg="add del mod">
          <ac:chgData name="Soraya Brosset" userId="9bf989a4-858e-4054-a425-3429a999e249" providerId="ADAL" clId="{537D9FF0-7D15-4B62-9D89-3C0584E80AFE}" dt="2023-06-29T13:48:26.169" v="1501" actId="21"/>
          <ac:picMkLst>
            <pc:docMk/>
            <pc:sldMk cId="3624511941" sldId="308"/>
            <ac:picMk id="6" creationId="{7C15F7FE-56E7-DF85-137E-EA88F29E3673}"/>
          </ac:picMkLst>
        </pc:picChg>
      </pc:sldChg>
      <pc:sldChg chg="add">
        <pc:chgData name="Soraya Brosset" userId="9bf989a4-858e-4054-a425-3429a999e249" providerId="ADAL" clId="{537D9FF0-7D15-4B62-9D89-3C0584E80AFE}" dt="2023-06-29T13:44:43.276" v="1470"/>
        <pc:sldMkLst>
          <pc:docMk/>
          <pc:sldMk cId="3251086932" sldId="309"/>
        </pc:sldMkLst>
      </pc:sldChg>
      <pc:sldChg chg="add">
        <pc:chgData name="Soraya Brosset" userId="9bf989a4-858e-4054-a425-3429a999e249" providerId="ADAL" clId="{537D9FF0-7D15-4B62-9D89-3C0584E80AFE}" dt="2023-06-29T13:44:43.276" v="1470"/>
        <pc:sldMkLst>
          <pc:docMk/>
          <pc:sldMk cId="3779177422" sldId="317"/>
        </pc:sldMkLst>
      </pc:sldChg>
      <pc:sldChg chg="add del">
        <pc:chgData name="Soraya Brosset" userId="9bf989a4-858e-4054-a425-3429a999e249" providerId="ADAL" clId="{537D9FF0-7D15-4B62-9D89-3C0584E80AFE}" dt="2023-06-29T13:46:25.418" v="1476"/>
        <pc:sldMkLst>
          <pc:docMk/>
          <pc:sldMk cId="643938011" sldId="353"/>
        </pc:sldMkLst>
      </pc:sldChg>
      <pc:sldChg chg="addSp modSp new mod ord modAnim">
        <pc:chgData name="Soraya Brosset" userId="9bf989a4-858e-4054-a425-3429a999e249" providerId="ADAL" clId="{537D9FF0-7D15-4B62-9D89-3C0584E80AFE}" dt="2023-06-29T13:48:09.492" v="1496"/>
        <pc:sldMkLst>
          <pc:docMk/>
          <pc:sldMk cId="3909864066" sldId="354"/>
        </pc:sldMkLst>
        <pc:spChg chg="mod">
          <ac:chgData name="Soraya Brosset" userId="9bf989a4-858e-4054-a425-3429a999e249" providerId="ADAL" clId="{537D9FF0-7D15-4B62-9D89-3C0584E80AFE}" dt="2023-06-29T13:46:53.582" v="1485" actId="20577"/>
          <ac:spMkLst>
            <pc:docMk/>
            <pc:sldMk cId="3909864066" sldId="354"/>
            <ac:spMk id="2" creationId="{417EA36E-8E7C-BABB-30CA-0464C43D8CC2}"/>
          </ac:spMkLst>
        </pc:spChg>
        <pc:spChg chg="add mod">
          <ac:chgData name="Soraya Brosset" userId="9bf989a4-858e-4054-a425-3429a999e249" providerId="ADAL" clId="{537D9FF0-7D15-4B62-9D89-3C0584E80AFE}" dt="2023-06-29T13:47:03.104" v="1490" actId="20577"/>
          <ac:spMkLst>
            <pc:docMk/>
            <pc:sldMk cId="3909864066" sldId="354"/>
            <ac:spMk id="3" creationId="{C7B1E8F3-E7AB-80C0-7BDC-5E8FBAA84AD0}"/>
          </ac:spMkLst>
        </pc:spChg>
      </pc:sldChg>
      <pc:sldChg chg="add del ord">
        <pc:chgData name="Soraya Brosset" userId="9bf989a4-858e-4054-a425-3429a999e249" providerId="ADAL" clId="{537D9FF0-7D15-4B62-9D89-3C0584E80AFE}" dt="2023-06-29T13:48:07.823" v="1494"/>
        <pc:sldMkLst>
          <pc:docMk/>
          <pc:sldMk cId="1740805365" sldId="357"/>
        </pc:sldMkLst>
      </pc:sldChg>
      <pc:sldChg chg="ord">
        <pc:chgData name="Soraya Brosset" userId="9bf989a4-858e-4054-a425-3429a999e249" providerId="ADAL" clId="{537D9FF0-7D15-4B62-9D89-3C0584E80AFE}" dt="2023-06-29T13:48:07.823" v="1494"/>
        <pc:sldMkLst>
          <pc:docMk/>
          <pc:sldMk cId="1417456127" sldId="61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4696A8-3384-4E2D-91E8-2E1ABFFFB400}" type="datetimeFigureOut">
              <a:rPr lang="fr-FR" smtClean="0"/>
              <a:t>29/06/2023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6F4221-F5FD-40DD-8BDF-63D71BD64316}" type="slidenum">
              <a:rPr lang="fr-FR" smtClean="0"/>
              <a:t>‹N°›</a:t>
            </a:fld>
            <a:endParaRPr lang="fr-FR"/>
          </a:p>
        </p:txBody>
      </p:sp>
    </p:spTree>
    <p:extLst>
      <p:ext uri="{BB962C8B-B14F-4D97-AF65-F5344CB8AC3E}">
        <p14:creationId xmlns:p14="http://schemas.microsoft.com/office/powerpoint/2010/main" val="3729294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nature.com/articles/s41598-018-27187-6#ref-CR40" TargetMode="External"/><Relationship Id="rId13" Type="http://schemas.openxmlformats.org/officeDocument/2006/relationships/hyperlink" Target="https://www.nature.com/articles/s41598-018-27187-6#ref-CR44" TargetMode="External"/><Relationship Id="rId3" Type="http://schemas.openxmlformats.org/officeDocument/2006/relationships/hyperlink" Target="https://www.nature.com/articles/s41598-018-27187-6#ref-CR29" TargetMode="External"/><Relationship Id="rId7" Type="http://schemas.openxmlformats.org/officeDocument/2006/relationships/hyperlink" Target="https://www.nature.com/articles/s41598-018-27187-6#ref-CR39" TargetMode="External"/><Relationship Id="rId12" Type="http://schemas.openxmlformats.org/officeDocument/2006/relationships/hyperlink" Target="https://www.nature.com/articles/s41598-018-27187-6#ref-CR43"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nature.com/articles/s41598-018-27187-6#ref-CR38" TargetMode="External"/><Relationship Id="rId11" Type="http://schemas.openxmlformats.org/officeDocument/2006/relationships/hyperlink" Target="https://www.nature.com/articles/s41598-018-27187-6#ref-CR42" TargetMode="External"/><Relationship Id="rId5" Type="http://schemas.openxmlformats.org/officeDocument/2006/relationships/hyperlink" Target="https://www.nature.com/articles/s41598-018-27187-6#ref-CR37" TargetMode="External"/><Relationship Id="rId15" Type="http://schemas.openxmlformats.org/officeDocument/2006/relationships/hyperlink" Target="https://www.nature.com/articles/s41598-018-27187-6#ref-CR30" TargetMode="External"/><Relationship Id="rId10" Type="http://schemas.openxmlformats.org/officeDocument/2006/relationships/hyperlink" Target="https://www.nature.com/articles/s41598-018-27187-6#ref-CR32" TargetMode="External"/><Relationship Id="rId4" Type="http://schemas.openxmlformats.org/officeDocument/2006/relationships/hyperlink" Target="https://www.nature.com/articles/s41598-018-27187-6#ref-CR36" TargetMode="External"/><Relationship Id="rId9" Type="http://schemas.openxmlformats.org/officeDocument/2006/relationships/hyperlink" Target="https://www.nature.com/articles/s41598-018-27187-6#ref-CR41" TargetMode="External"/><Relationship Id="rId14" Type="http://schemas.openxmlformats.org/officeDocument/2006/relationships/hyperlink" Target="https://www.nature.com/articles/s41598-018-27187-6#ref-CR45"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dirty="0"/>
              <a:t>If </a:t>
            </a:r>
            <a:r>
              <a:rPr lang="fr-CH" dirty="0" err="1"/>
              <a:t>we</a:t>
            </a:r>
            <a:r>
              <a:rPr lang="fr-CH" dirty="0"/>
              <a:t> come back to </a:t>
            </a:r>
            <a:r>
              <a:rPr lang="fr-CH" dirty="0" err="1"/>
              <a:t>our</a:t>
            </a:r>
            <a:r>
              <a:rPr lang="fr-CH" dirty="0"/>
              <a:t> EEG:</a:t>
            </a:r>
          </a:p>
          <a:p>
            <a:r>
              <a:rPr lang="fr-CH" dirty="0"/>
              <a:t>EEG électrodes and </a:t>
            </a:r>
            <a:r>
              <a:rPr lang="fr-CH" dirty="0" err="1"/>
              <a:t>wired</a:t>
            </a:r>
            <a:r>
              <a:rPr lang="fr-CH" dirty="0"/>
              <a:t> can </a:t>
            </a:r>
            <a:r>
              <a:rPr lang="fr-CH" dirty="0" err="1"/>
              <a:t>be</a:t>
            </a:r>
            <a:r>
              <a:rPr lang="fr-CH" dirty="0"/>
              <a:t> </a:t>
            </a:r>
            <a:r>
              <a:rPr lang="fr-CH" dirty="0" err="1"/>
              <a:t>seen</a:t>
            </a:r>
            <a:r>
              <a:rPr lang="fr-CH" dirty="0"/>
              <a:t> as a </a:t>
            </a:r>
            <a:r>
              <a:rPr lang="fr-CH" dirty="0" err="1"/>
              <a:t>closed</a:t>
            </a:r>
            <a:r>
              <a:rPr lang="fr-CH" dirty="0"/>
              <a:t> </a:t>
            </a:r>
            <a:r>
              <a:rPr lang="fr-CH" dirty="0" err="1"/>
              <a:t>electric</a:t>
            </a:r>
            <a:r>
              <a:rPr lang="fr-CH" dirty="0"/>
              <a:t> circuits</a:t>
            </a:r>
          </a:p>
          <a:p>
            <a:r>
              <a:rPr lang="fr-CH" dirty="0"/>
              <a:t>In MRI, </a:t>
            </a:r>
            <a:r>
              <a:rPr lang="fr-CH" dirty="0" err="1"/>
              <a:t>we</a:t>
            </a:r>
            <a:r>
              <a:rPr lang="fr-CH" dirty="0"/>
              <a:t> have a </a:t>
            </a:r>
            <a:r>
              <a:rPr lang="fr-CH" dirty="0" err="1"/>
              <a:t>strong</a:t>
            </a:r>
            <a:r>
              <a:rPr lang="fr-CH" dirty="0"/>
              <a:t> </a:t>
            </a:r>
            <a:r>
              <a:rPr lang="fr-CH" dirty="0" err="1"/>
              <a:t>static</a:t>
            </a:r>
            <a:r>
              <a:rPr lang="fr-CH" dirty="0"/>
              <a:t> </a:t>
            </a:r>
            <a:r>
              <a:rPr lang="fr-CH" dirty="0" err="1"/>
              <a:t>magnetic</a:t>
            </a:r>
            <a:r>
              <a:rPr lang="fr-CH" dirty="0"/>
              <a:t> </a:t>
            </a:r>
            <a:r>
              <a:rPr lang="fr-CH" dirty="0" err="1"/>
              <a:t>field</a:t>
            </a:r>
            <a:r>
              <a:rPr lang="fr-CH" dirty="0"/>
              <a:t> + time </a:t>
            </a:r>
            <a:r>
              <a:rPr lang="fr-CH" dirty="0" err="1"/>
              <a:t>varying</a:t>
            </a:r>
            <a:r>
              <a:rPr lang="fr-CH" dirty="0"/>
              <a:t> gradient of </a:t>
            </a:r>
            <a:r>
              <a:rPr lang="fr-CH" dirty="0" err="1"/>
              <a:t>magnetic</a:t>
            </a:r>
            <a:r>
              <a:rPr lang="fr-CH" dirty="0"/>
              <a:t> </a:t>
            </a:r>
            <a:r>
              <a:rPr lang="fr-CH" dirty="0" err="1"/>
              <a:t>fields</a:t>
            </a:r>
            <a:r>
              <a:rPr lang="fr-CH" dirty="0"/>
              <a:t> </a:t>
            </a:r>
            <a:r>
              <a:rPr lang="fr-CH" dirty="0" err="1"/>
              <a:t>used</a:t>
            </a:r>
            <a:r>
              <a:rPr lang="fr-CH" dirty="0"/>
              <a:t> for image acquisition</a:t>
            </a:r>
          </a:p>
          <a:p>
            <a:endParaRPr lang="fr-CH" dirty="0"/>
          </a:p>
          <a:p>
            <a:r>
              <a:rPr lang="fr-CH" dirty="0"/>
              <a:t>It </a:t>
            </a:r>
            <a:r>
              <a:rPr lang="fr-CH" dirty="0" err="1"/>
              <a:t>means</a:t>
            </a:r>
            <a:r>
              <a:rPr lang="fr-CH" dirty="0"/>
              <a:t> </a:t>
            </a:r>
            <a:r>
              <a:rPr lang="fr-CH" dirty="0" err="1"/>
              <a:t>that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EC3D96-65C0-004C-A834-E90E83ED4EDD}"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3081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r>
              <a:rPr lang="en-GB" dirty="0"/>
              <a:t>Lenz-Faraday’s law of induction</a:t>
            </a:r>
          </a:p>
          <a:p>
            <a:r>
              <a:rPr lang="en-US" dirty="0"/>
              <a:t>Any change of the magnetic flux Ф through a closed electric circuit (EEG head) will produce induced electromotive force e </a:t>
            </a:r>
          </a:p>
          <a:p>
            <a:endParaRPr lang="fr-FR" dirty="0"/>
          </a:p>
        </p:txBody>
      </p:sp>
      <p:sp>
        <p:nvSpPr>
          <p:cNvPr id="4" name="Espace réservé du numéro de diapositive 3"/>
          <p:cNvSpPr>
            <a:spLocks noGrp="1"/>
          </p:cNvSpPr>
          <p:nvPr>
            <p:ph type="sldNum" sz="quarter" idx="5"/>
          </p:nvPr>
        </p:nvSpPr>
        <p:spPr/>
        <p:txBody>
          <a:bodyPr/>
          <a:lstStyle/>
          <a:p>
            <a:fld id="{AC24D371-983C-4079-9DD4-C3EEE7DC3036}" type="slidenum">
              <a:rPr lang="fr-FR" smtClean="0"/>
              <a:t>8</a:t>
            </a:fld>
            <a:endParaRPr lang="fr-FR"/>
          </a:p>
        </p:txBody>
      </p:sp>
    </p:spTree>
    <p:extLst>
      <p:ext uri="{BB962C8B-B14F-4D97-AF65-F5344CB8AC3E}">
        <p14:creationId xmlns:p14="http://schemas.microsoft.com/office/powerpoint/2010/main" val="813289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EC3D96-65C0-004C-A834-E90E83ED4EDD}"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048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EC3D96-65C0-004C-A834-E90E83ED4EDD}"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356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Hall effect blood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Conductive current artefact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en</a:t>
            </a:r>
            <a:r>
              <a:rPr lang="en-US" sz="1800" dirty="0">
                <a:effectLst/>
                <a:latin typeface="Calibri" panose="020F0502020204030204" pitchFamily="34" charset="0"/>
                <a:ea typeface="Calibri" panose="020F0502020204030204" pitchFamily="34" charset="0"/>
                <a:cs typeface="Times New Roman" panose="02020603050405020304" pitchFamily="18" charset="0"/>
              </a:rPr>
              <a:t> surface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ballistocardiogram</a:t>
            </a:r>
            <a:r>
              <a:rPr lang="en-US" sz="1800" dirty="0">
                <a:effectLst/>
                <a:latin typeface="Calibri" panose="020F0502020204030204" pitchFamily="34" charset="0"/>
                <a:ea typeface="Calibri" panose="020F0502020204030204" pitchFamily="34" charset="0"/>
                <a:cs typeface="Times New Roman" panose="02020603050405020304" pitchFamily="18" charset="0"/>
              </a:rPr>
              <a:t> (BCG) artifact, a high-amplitude artifact locked to the cardiac cycle.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Not only its amplitude but also its spectral profile (with frequencies related with the heart rate, around 1 Hz, and its harmonics) considerably overlap with EEG signals of neuronal origin, particularly in the delta and theta frequency bands but also possibly extending into the alpha band.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Aside from the PA waveform itself, others have also found important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variability in the PA timing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i.e., the time difference between each cardiac depolarization (ECG) and the resulting PA occurrence</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r>
              <a:rPr lang="en-US" sz="2800" b="0" i="0" dirty="0">
                <a:solidFill>
                  <a:srgbClr val="222222"/>
                </a:solidFill>
                <a:effectLst/>
                <a:latin typeface="-apple-system"/>
              </a:rPr>
              <a:t>As BCG artifact occurrences are approximately time-locked to cardiac activity, AAS can be applied by averaging the EEG data </a:t>
            </a:r>
            <a:r>
              <a:rPr lang="en-US" sz="2800" b="0" i="0" dirty="0" err="1">
                <a:solidFill>
                  <a:srgbClr val="222222"/>
                </a:solidFill>
                <a:effectLst/>
                <a:latin typeface="-apple-system"/>
              </a:rPr>
              <a:t>epoched</a:t>
            </a:r>
            <a:r>
              <a:rPr lang="en-US" sz="2800" b="0" i="0" dirty="0">
                <a:solidFill>
                  <a:srgbClr val="222222"/>
                </a:solidFill>
                <a:effectLst/>
                <a:latin typeface="-apple-system"/>
              </a:rPr>
              <a:t> across successive cardiac cycles</a:t>
            </a:r>
            <a:r>
              <a:rPr lang="en-US" sz="2800" b="0" i="0" baseline="30000" dirty="0">
                <a:solidFill>
                  <a:srgbClr val="006699"/>
                </a:solidFill>
                <a:effectLst/>
                <a:latin typeface="-apple-system"/>
                <a:hlinkClick r:id="rId3" tooltip="Allen, P. J., Polizzi, G., Krakow, K., Fish, D. R. &amp; Lemieux, L. Identification of EEG events in the MR scanner: the problem of pulse artifact and a method for its subtraction. Neuroimage 8(3), 229–239, &#10;                    https://doi.org/10.1006/nimg.1998.0361&#10;                    &#10;                   (1998)."/>
              </a:rPr>
              <a:t>29</a:t>
            </a:r>
            <a:r>
              <a:rPr lang="en-US" sz="2800" b="0" i="0" dirty="0">
                <a:solidFill>
                  <a:srgbClr val="222222"/>
                </a:solidFill>
                <a:effectLst/>
                <a:latin typeface="-apple-system"/>
              </a:rPr>
              <a:t>. However, this method cannot take into account the large variability of the BCG artifact shape in any single EEG channel. To account for this problem, an optimal basis set (OBS) approach was proposed as an extension of AAS</a:t>
            </a:r>
            <a:r>
              <a:rPr lang="en-US" sz="2800" b="0" i="0" baseline="30000" dirty="0">
                <a:solidFill>
                  <a:srgbClr val="006699"/>
                </a:solidFill>
                <a:effectLst/>
                <a:latin typeface="-apple-system"/>
                <a:hlinkClick r:id="rId4" tooltip="Niazy, R. K., Beckmann, C. F., Iannetti, G. D., Brady, J. M. &amp; Smith, S. M. Removal of FMRI environment artifacts from EEG data using optimal basis sets. Neuroimage 28(3), 720–737, &#10;                    https://doi.org/10.1016/j.neuroimage.2005.06.067&#10;                    &#10;                   (2005)."/>
              </a:rPr>
              <a:t>36</a:t>
            </a:r>
            <a:r>
              <a:rPr lang="en-US" sz="2800" b="0" i="0" dirty="0">
                <a:solidFill>
                  <a:srgbClr val="222222"/>
                </a:solidFill>
                <a:effectLst/>
                <a:latin typeface="-apple-system"/>
              </a:rPr>
              <a:t>. Specifically, principal component analysis (PCA) is applied to EEG segments time-locked to the cardiac events, and the first components are used for adaptive artifact removal</a:t>
            </a:r>
            <a:r>
              <a:rPr lang="en-US" sz="2800" b="0" i="0" baseline="30000" dirty="0">
                <a:solidFill>
                  <a:srgbClr val="006699"/>
                </a:solidFill>
                <a:effectLst/>
                <a:latin typeface="-apple-system"/>
                <a:hlinkClick r:id="rId4" tooltip="Niazy, R. K., Beckmann, C. F., Iannetti, G. D., Brady, J. M. &amp; Smith, S. M. Removal of FMRI environment artifacts from EEG data using optimal basis sets. Neuroimage 28(3), 720–737, &#10;                    https://doi.org/10.1016/j.neuroimage.2005.06.067&#10;                    &#10;                   (2005)."/>
              </a:rPr>
              <a:t>36</a:t>
            </a:r>
            <a:r>
              <a:rPr lang="en-US" sz="2800" b="0" i="0" dirty="0">
                <a:solidFill>
                  <a:srgbClr val="222222"/>
                </a:solidFill>
                <a:effectLst/>
                <a:latin typeface="-apple-system"/>
              </a:rPr>
              <a:t>. An open issue in the use of OBS is the selection of the number of principal components (PCs) to be removed from the EEG data. The first 3 or 4 components are typically removed when using OBS, but there is no consensus on whether this can yield satisfactory results for all channels of the same dataset and for all datasets</a:t>
            </a:r>
            <a:r>
              <a:rPr lang="en-US" sz="2800" b="0" i="0" baseline="30000" dirty="0">
                <a:solidFill>
                  <a:srgbClr val="006699"/>
                </a:solidFill>
                <a:effectLst/>
                <a:latin typeface="-apple-system"/>
                <a:hlinkClick r:id="rId5" tooltip="Vanderperren, K. et al. Removal of BCG artifacts from EEG recordings inside the MR scanner: a comparison of methodological and validation-related aspects. Neuroimage 50(3), 920–934, &#10;                    https://doi.org/10.1016/j.neuroimage.2010.01.010&#10;                    &#10;                   (2010)."/>
              </a:rPr>
              <a:t>37</a:t>
            </a:r>
            <a:r>
              <a:rPr lang="en-US" sz="2800" b="0" i="0" dirty="0">
                <a:solidFill>
                  <a:srgbClr val="222222"/>
                </a:solidFill>
                <a:effectLst/>
                <a:latin typeface="-apple-system"/>
              </a:rPr>
              <a:t>. Also, the performance of OBS is hampered by the fact that events for data </a:t>
            </a:r>
            <a:r>
              <a:rPr lang="en-US" sz="2800" b="0" i="0" dirty="0" err="1">
                <a:solidFill>
                  <a:srgbClr val="222222"/>
                </a:solidFill>
                <a:effectLst/>
                <a:latin typeface="-apple-system"/>
              </a:rPr>
              <a:t>epoching</a:t>
            </a:r>
            <a:r>
              <a:rPr lang="en-US" sz="2800" b="0" i="0" dirty="0">
                <a:solidFill>
                  <a:srgbClr val="222222"/>
                </a:solidFill>
                <a:effectLst/>
                <a:latin typeface="-apple-system"/>
              </a:rPr>
              <a:t> are typically identified on a simultaneously recorded ECG signal, assuming a fixed delay between the cardiac event and the artifactual occurrence in the EEG recording. The variability between ECG and BCG events</a:t>
            </a:r>
            <a:r>
              <a:rPr lang="en-US" sz="2800" b="0" i="0" baseline="30000" dirty="0">
                <a:solidFill>
                  <a:srgbClr val="006699"/>
                </a:solidFill>
                <a:effectLst/>
                <a:latin typeface="-apple-system"/>
                <a:hlinkClick r:id="rId6" tooltip="Marino, M. et al. Heart-Brain Interactions in the MR Environment: Characterization of the Ballistocardiogram in EEG Signals Collected During Simultaneous fMRI. Brain Topogr. 31, 331–337, &#10;                    https://doi.org/10.1007/s10548-018-0631-1&#10;                    &#10;                   (2018)."/>
              </a:rPr>
              <a:t>38</a:t>
            </a:r>
            <a:r>
              <a:rPr lang="en-US" sz="2800" b="0" i="0" baseline="30000" dirty="0">
                <a:solidFill>
                  <a:srgbClr val="222222"/>
                </a:solidFill>
                <a:effectLst/>
                <a:latin typeface="-apple-system"/>
              </a:rPr>
              <a:t>,</a:t>
            </a:r>
            <a:r>
              <a:rPr lang="en-US" sz="2800" b="0" i="0" baseline="30000" dirty="0">
                <a:solidFill>
                  <a:srgbClr val="006699"/>
                </a:solidFill>
                <a:effectLst/>
                <a:latin typeface="-apple-system"/>
                <a:hlinkClick r:id="rId7" tooltip="Iannotti, G. R., Pittau, F., Michel, C. M., Vulliemoz, S. &amp; Grouiller, F. Pulse artifact detection in simultaneous EEG-fMRI recording based on EEG map topography. Brain Topogr. 28(1), 21–32, &#10;                    https://doi.org/10.1007/s10548-014-0409-z&#10;                    &#10;                   (2015)."/>
              </a:rPr>
              <a:t>39</a:t>
            </a:r>
            <a:r>
              <a:rPr lang="en-US" sz="2800" b="0" i="0" baseline="30000" dirty="0">
                <a:solidFill>
                  <a:srgbClr val="222222"/>
                </a:solidFill>
                <a:effectLst/>
                <a:latin typeface="-apple-system"/>
              </a:rPr>
              <a:t>,</a:t>
            </a:r>
            <a:r>
              <a:rPr lang="en-US" sz="2800" b="0" i="0" baseline="30000" dirty="0">
                <a:solidFill>
                  <a:srgbClr val="006699"/>
                </a:solidFill>
                <a:effectLst/>
                <a:latin typeface="-apple-system"/>
                <a:hlinkClick r:id="rId8" tooltip="Oh, S. S. et al. A pulse artifact removal method considering artifact variations in the simultaneous recording of EEG and fMRI. Neurosci. Res. 81-82, 42–50, &#10;                    https://doi.org/10.1016/j.neures.2014.01.008&#10;                    &#10;                   (2014)."/>
              </a:rPr>
              <a:t>40</a:t>
            </a:r>
            <a:r>
              <a:rPr lang="en-US" sz="2800" b="0" i="0" dirty="0">
                <a:solidFill>
                  <a:srgbClr val="222222"/>
                </a:solidFill>
                <a:effectLst/>
                <a:latin typeface="-apple-system"/>
              </a:rPr>
              <a:t> may therefore have negative impact on the OBS performance.</a:t>
            </a:r>
          </a:p>
          <a:p>
            <a:pPr algn="l"/>
            <a:r>
              <a:rPr lang="en-US" sz="2800" b="0" i="0" dirty="0">
                <a:solidFill>
                  <a:srgbClr val="222222"/>
                </a:solidFill>
                <a:effectLst/>
                <a:latin typeface="-apple-system"/>
              </a:rPr>
              <a:t>Independent component analysis (ICA), a signal processing technique that can recover independent components (ICs) that are linearly mixed in a set of simultaneously recorded signals</a:t>
            </a:r>
            <a:r>
              <a:rPr lang="en-US" sz="2800" b="0" i="0" baseline="30000" dirty="0">
                <a:solidFill>
                  <a:srgbClr val="006699"/>
                </a:solidFill>
                <a:effectLst/>
                <a:latin typeface="-apple-system"/>
                <a:hlinkClick r:id="rId9" tooltip="Comon, P. Independent component analysis - A new concept? Signal Processing 36, 287–314 (1994)."/>
              </a:rPr>
              <a:t>41</a:t>
            </a:r>
            <a:r>
              <a:rPr lang="en-US" sz="2800" b="0" i="0" dirty="0">
                <a:solidFill>
                  <a:srgbClr val="222222"/>
                </a:solidFill>
                <a:effectLst/>
                <a:latin typeface="-apple-system"/>
              </a:rPr>
              <a:t>, has also been proposed for the removal of the BCG artifact in multi-channel EEG data collected during fMRI scanning</a:t>
            </a:r>
            <a:r>
              <a:rPr lang="en-US" sz="2800" b="0" i="0" baseline="30000" dirty="0">
                <a:solidFill>
                  <a:srgbClr val="006699"/>
                </a:solidFill>
                <a:effectLst/>
                <a:latin typeface="-apple-system"/>
                <a:hlinkClick r:id="rId10" tooltip="Debener, S. et al. Improved quality of auditory event-related potentials recorded simultaneously with 3-T fMRI: removal of the ballistocardiogram artefact. Neuroimage 34(2), 587–597, &#10;                    https://doi.org/10.1016/j.neuroimage.2006.09.031&#10;                    &#10;                   (2007)."/>
              </a:rPr>
              <a:t>32</a:t>
            </a:r>
            <a:r>
              <a:rPr lang="en-US" sz="2800" b="0" i="0" baseline="30000" dirty="0">
                <a:solidFill>
                  <a:srgbClr val="222222"/>
                </a:solidFill>
                <a:effectLst/>
                <a:latin typeface="-apple-system"/>
              </a:rPr>
              <a:t>,</a:t>
            </a:r>
            <a:r>
              <a:rPr lang="en-US" sz="2800" b="0" i="0" baseline="30000" dirty="0">
                <a:solidFill>
                  <a:srgbClr val="006699"/>
                </a:solidFill>
                <a:effectLst/>
                <a:latin typeface="-apple-system"/>
                <a:hlinkClick r:id="rId11" tooltip="Mantini, D. et al. Complete artifact removal for EEG recorded during continuous fMRI using independent component analysis. Neuroimage 34(2), 598–607, &#10;                    https://doi.org/10.1016/j.neuroimage.2006.09.037&#10;                    &#10;                   (2007)."/>
              </a:rPr>
              <a:t>42</a:t>
            </a:r>
            <a:r>
              <a:rPr lang="en-US" sz="2800" b="0" i="0" dirty="0">
                <a:solidFill>
                  <a:srgbClr val="222222"/>
                </a:solidFill>
                <a:effectLst/>
                <a:latin typeface="-apple-system"/>
              </a:rPr>
              <a:t>. Following ICA, the components associated with BCG activity are either manually or automatically identified, and then subtracted with appropriate weights from the EEG data</a:t>
            </a:r>
            <a:r>
              <a:rPr lang="en-US" sz="2800" b="0" i="0" baseline="30000" dirty="0">
                <a:solidFill>
                  <a:srgbClr val="006699"/>
                </a:solidFill>
                <a:effectLst/>
                <a:latin typeface="-apple-system"/>
                <a:hlinkClick r:id="rId11" tooltip="Mantini, D. et al. Complete artifact removal for EEG recorded during continuous fMRI using independent component analysis. Neuroimage 34(2), 598–607, &#10;                    https://doi.org/10.1016/j.neuroimage.2006.09.037&#10;                    &#10;                   (2007)."/>
              </a:rPr>
              <a:t>42</a:t>
            </a:r>
            <a:r>
              <a:rPr lang="en-US" sz="2800" b="0" i="0" baseline="30000" dirty="0">
                <a:solidFill>
                  <a:srgbClr val="222222"/>
                </a:solidFill>
                <a:effectLst/>
                <a:latin typeface="-apple-system"/>
              </a:rPr>
              <a:t>,</a:t>
            </a:r>
            <a:r>
              <a:rPr lang="en-US" sz="2800" b="0" i="0" baseline="30000" dirty="0">
                <a:solidFill>
                  <a:srgbClr val="006699"/>
                </a:solidFill>
                <a:effectLst/>
                <a:latin typeface="-apple-system"/>
                <a:hlinkClick r:id="rId12" tooltip="Abreu, R. et al. Ballistocardiogram artifact correction taking into account physiological signal preservation in simultaneous EEG-fMRI. Neuroimage 135, 45–63, &#10;                    https://doi.org/10.1016/j.neuroimage.2016.03.034&#10;                    &#10;                   (2016)."/>
              </a:rPr>
              <a:t>43</a:t>
            </a:r>
            <a:r>
              <a:rPr lang="en-US" sz="2800" b="0" i="0" baseline="30000" dirty="0">
                <a:solidFill>
                  <a:srgbClr val="222222"/>
                </a:solidFill>
                <a:effectLst/>
                <a:latin typeface="-apple-system"/>
              </a:rPr>
              <a:t>,</a:t>
            </a:r>
            <a:r>
              <a:rPr lang="en-US" sz="2800" b="0" i="0" baseline="30000" dirty="0">
                <a:solidFill>
                  <a:srgbClr val="006699"/>
                </a:solidFill>
                <a:effectLst/>
                <a:latin typeface="-apple-system"/>
                <a:hlinkClick r:id="rId13" tooltip="Chaumon, M., Crouzet, S. M. &amp; Busch, N. A. A practical guide to the selection of independent components of the electroencephalogram for artifact correction. J. Neurosci. Methods 250, 47–63, &#10;                    https://doi.org/10.1016/j.jneumeth.2015.02.025&#10;                    &#10;                   (2015)."/>
              </a:rPr>
              <a:t>44</a:t>
            </a:r>
            <a:r>
              <a:rPr lang="en-US" sz="2800" b="0" i="0" dirty="0">
                <a:solidFill>
                  <a:srgbClr val="222222"/>
                </a:solidFill>
                <a:effectLst/>
                <a:latin typeface="-apple-system"/>
              </a:rPr>
              <a:t>. A first challenge in the use of ICA is the definition of unanimous criteria for the selection of the artifactual components</a:t>
            </a:r>
            <a:r>
              <a:rPr lang="en-US" sz="2800" b="0" i="0" baseline="30000" dirty="0">
                <a:solidFill>
                  <a:srgbClr val="006699"/>
                </a:solidFill>
                <a:effectLst/>
                <a:latin typeface="-apple-system"/>
                <a:hlinkClick r:id="rId5" tooltip="Vanderperren, K. et al. Removal of BCG artifacts from EEG recordings inside the MR scanner: a comparison of methodological and validation-related aspects. Neuroimage 50(3), 920–934, &#10;                    https://doi.org/10.1016/j.neuroimage.2010.01.010&#10;                    &#10;                   (2010)."/>
              </a:rPr>
              <a:t>37</a:t>
            </a:r>
            <a:r>
              <a:rPr lang="en-US" sz="2800" b="0" i="0" dirty="0">
                <a:solidFill>
                  <a:srgbClr val="222222"/>
                </a:solidFill>
                <a:effectLst/>
                <a:latin typeface="-apple-system"/>
              </a:rPr>
              <a:t>. Furthermore, ICA-based artifact removal may be sub-optimal when some ICs still contain a mixture of neural activity and artifacts</a:t>
            </a:r>
            <a:r>
              <a:rPr lang="en-US" sz="2800" b="0" i="0" baseline="30000" dirty="0">
                <a:solidFill>
                  <a:srgbClr val="006699"/>
                </a:solidFill>
                <a:effectLst/>
                <a:latin typeface="-apple-system"/>
                <a:hlinkClick r:id="rId12" tooltip="Abreu, R. et al. Ballistocardiogram artifact correction taking into account physiological signal preservation in simultaneous EEG-fMRI. Neuroimage 135, 45–63, &#10;                    https://doi.org/10.1016/j.neuroimage.2016.03.034&#10;                    &#10;                   (2016)."/>
              </a:rPr>
              <a:t>43</a:t>
            </a:r>
            <a:r>
              <a:rPr lang="en-US" sz="2800" b="0" i="0" baseline="30000" dirty="0">
                <a:solidFill>
                  <a:srgbClr val="222222"/>
                </a:solidFill>
                <a:effectLst/>
                <a:latin typeface="-apple-system"/>
              </a:rPr>
              <a:t>,</a:t>
            </a:r>
            <a:r>
              <a:rPr lang="en-US" sz="2800" b="0" i="0" baseline="30000" dirty="0">
                <a:solidFill>
                  <a:srgbClr val="006699"/>
                </a:solidFill>
                <a:effectLst/>
                <a:latin typeface="-apple-system"/>
                <a:hlinkClick r:id="rId14" tooltip="Grouiller, F. et al. A comparative study of different artefact removal algorithms for EEG signals acquired during functional MRI. Neuroimage 38(1), 124–137, &#10;                    https://doi.org/10.1016/j.neuroimage.2007.07.025&#10;                    &#10;                   (2007)."/>
              </a:rPr>
              <a:t>45</a:t>
            </a:r>
            <a:r>
              <a:rPr lang="en-US" sz="2800" b="0" i="0" dirty="0">
                <a:solidFill>
                  <a:srgbClr val="222222"/>
                </a:solidFill>
                <a:effectLst/>
                <a:latin typeface="-apple-system"/>
              </a:rPr>
              <a:t>. This may happen when dealing with BCG artifacts, which are characterized by varying spatial topography across time</a:t>
            </a:r>
            <a:r>
              <a:rPr lang="en-US" sz="2800" b="0" i="0" baseline="30000" dirty="0">
                <a:solidFill>
                  <a:srgbClr val="006699"/>
                </a:solidFill>
                <a:effectLst/>
                <a:latin typeface="-apple-system"/>
                <a:hlinkClick r:id="rId15" tooltip="Debener, S., Mullinger, K. J., Niazy, R. K. &amp; Bowtell, R. W. Properties of the ballistocardiogram artefact as revealed by EEG recordings at 1.5, 3 and 7 T static magnetic field strength. Int. J. Psychophysiol. 67(3), 189–199, &#10;                    https://doi.org/10.1016/j.ijpsycho.2007.05.015&#10;                    &#10;                   (2008)."/>
              </a:rPr>
              <a:t>30</a:t>
            </a:r>
            <a:r>
              <a:rPr lang="en-US" sz="2800" b="0" i="0" baseline="30000" dirty="0">
                <a:solidFill>
                  <a:srgbClr val="222222"/>
                </a:solidFill>
                <a:effectLst/>
                <a:latin typeface="-apple-system"/>
              </a:rPr>
              <a:t>,</a:t>
            </a:r>
            <a:r>
              <a:rPr lang="en-US" sz="2800" b="0" i="0" baseline="30000" dirty="0">
                <a:solidFill>
                  <a:srgbClr val="006699"/>
                </a:solidFill>
                <a:effectLst/>
                <a:latin typeface="-apple-system"/>
                <a:hlinkClick r:id="rId10" tooltip="Debener, S. et al. Improved quality of auditory event-related potentials recorded simultaneously with 3-T fMRI: removal of the ballistocardiogram artefact. Neuroimage 34(2), 587–597, &#10;                    https://doi.org/10.1016/j.neuroimage.2006.09.031&#10;                    &#10;                   (2007)."/>
              </a:rPr>
              <a:t>32</a:t>
            </a:r>
            <a:r>
              <a:rPr lang="en-US" sz="2800" b="0" i="0" baseline="30000" dirty="0">
                <a:solidFill>
                  <a:srgbClr val="222222"/>
                </a:solidFill>
                <a:effectLst/>
                <a:latin typeface="-apple-system"/>
              </a:rPr>
              <a:t>,</a:t>
            </a:r>
            <a:r>
              <a:rPr lang="en-US" sz="2800" b="0" i="0" baseline="30000" dirty="0">
                <a:solidFill>
                  <a:srgbClr val="006699"/>
                </a:solidFill>
                <a:effectLst/>
                <a:latin typeface="-apple-system"/>
                <a:hlinkClick r:id="rId6" tooltip="Marino, M. et al. Heart-Brain Interactions in the MR Environment: Characterization of the Ballistocardiogram in EEG Signals Collected During Simultaneous fMRI. Brain Topogr. 31, 331–337, &#10;                    https://doi.org/10.1007/s10548-018-0631-1&#10;                    &#10;                   (2018)."/>
              </a:rPr>
              <a:t>38</a:t>
            </a:r>
            <a:r>
              <a:rPr lang="en-US" sz="2800" b="0" i="0" dirty="0">
                <a:solidFill>
                  <a:srgbClr val="222222"/>
                </a:solidFill>
                <a:effectLst/>
                <a:latin typeface="-apple-system"/>
              </a:rPr>
              <a:t>. In this case, the basic ICA assumption of instantaneous mixture of ICs is clearly not fulfilled, as the BCG events are not perfectly aligned in time. This problem is present in any EEG dataset collected during fMRI scanning, but it can be particularly appreciated when using high-density EEG montages, which have large scalp coverage</a:t>
            </a:r>
            <a:r>
              <a:rPr lang="en-US" sz="2800" b="0" i="0" baseline="30000" dirty="0">
                <a:solidFill>
                  <a:srgbClr val="006699"/>
                </a:solidFill>
                <a:effectLst/>
                <a:latin typeface="-apple-system"/>
                <a:hlinkClick r:id="rId6" tooltip="Marino, M. et al. Heart-Brain Interactions in the MR Environment: Characterization of the Ballistocardiogram in EEG Signals Collected During Simultaneous fMRI. Brain Topogr. 31, 331–337, &#10;                    https://doi.org/10.1007/s10548-018-0631-1&#10;                    &#10;                   (2018)."/>
              </a:rPr>
              <a:t>38</a:t>
            </a:r>
            <a:r>
              <a:rPr lang="en-US" sz="2800" b="0" i="0" dirty="0">
                <a:solidFill>
                  <a:srgbClr val="222222"/>
                </a:solidFill>
                <a:effectLst/>
                <a:latin typeface="-apple-system"/>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AC24D371-983C-4079-9DD4-C3EEE7DC3036}" type="slidenum">
              <a:rPr lang="fr-FR" smtClean="0"/>
              <a:t>13</a:t>
            </a:fld>
            <a:endParaRPr lang="fr-FR"/>
          </a:p>
        </p:txBody>
      </p:sp>
    </p:spTree>
    <p:extLst>
      <p:ext uri="{BB962C8B-B14F-4D97-AF65-F5344CB8AC3E}">
        <p14:creationId xmlns:p14="http://schemas.microsoft.com/office/powerpoint/2010/main" val="823628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Do not speak, just mention it,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Onne slide all the problem, not that much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Grouiller et al. (2007) found that AAS was the method of choice if highly accurate R-peak detection was achieved.</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a:p>
            <a:endParaRPr lang="fr-FR" dirty="0"/>
          </a:p>
          <a:p>
            <a:r>
              <a:rPr lang="en-US" b="0" i="0" dirty="0">
                <a:solidFill>
                  <a:srgbClr val="232629"/>
                </a:solidFill>
                <a:effectLst/>
                <a:latin typeface="-apple-system"/>
              </a:rPr>
              <a:t>The power of the Kalman filter lies in the effect that it predicts the next "state" of the signal/object by using an internal model of the process. That why it is very effective for physical processes, because they can (often) be modelled with quite large precision.</a:t>
            </a:r>
            <a:endParaRPr lang="fr-FR" dirty="0"/>
          </a:p>
        </p:txBody>
      </p:sp>
      <p:sp>
        <p:nvSpPr>
          <p:cNvPr id="4" name="Espace réservé du numéro de diapositive 3"/>
          <p:cNvSpPr>
            <a:spLocks noGrp="1"/>
          </p:cNvSpPr>
          <p:nvPr>
            <p:ph type="sldNum" sz="quarter" idx="5"/>
          </p:nvPr>
        </p:nvSpPr>
        <p:spPr/>
        <p:txBody>
          <a:bodyPr/>
          <a:lstStyle/>
          <a:p>
            <a:fld id="{AC24D371-983C-4079-9DD4-C3EEE7DC3036}" type="slidenum">
              <a:rPr lang="fr-FR" smtClean="0"/>
              <a:t>14</a:t>
            </a:fld>
            <a:endParaRPr lang="fr-FR"/>
          </a:p>
        </p:txBody>
      </p:sp>
    </p:spTree>
    <p:extLst>
      <p:ext uri="{BB962C8B-B14F-4D97-AF65-F5344CB8AC3E}">
        <p14:creationId xmlns:p14="http://schemas.microsoft.com/office/powerpoint/2010/main" val="1503242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C24D371-983C-4079-9DD4-C3EEE7DC3036}" type="slidenum">
              <a:rPr lang="fr-FR" smtClean="0"/>
              <a:t>15</a:t>
            </a:fld>
            <a:endParaRPr lang="fr-FR"/>
          </a:p>
        </p:txBody>
      </p:sp>
    </p:spTree>
    <p:extLst>
      <p:ext uri="{BB962C8B-B14F-4D97-AF65-F5344CB8AC3E}">
        <p14:creationId xmlns:p14="http://schemas.microsoft.com/office/powerpoint/2010/main" val="285271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675C5F1F-13E2-4AAB-A9E7-180B2168301E}" type="datetimeFigureOut">
              <a:rPr lang="fr-FR" smtClean="0"/>
              <a:t>29/06/2023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5139672-32EF-4BF2-9328-FE44984F8021}" type="slidenum">
              <a:rPr lang="fr-FR" smtClean="0"/>
              <a:t>‹N°›</a:t>
            </a:fld>
            <a:endParaRPr lang="fr-F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638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75C5F1F-13E2-4AAB-A9E7-180B2168301E}" type="datetimeFigureOut">
              <a:rPr lang="fr-FR" smtClean="0"/>
              <a:t>29/06/2023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5139672-32EF-4BF2-9328-FE44984F8021}" type="slidenum">
              <a:rPr lang="fr-FR" smtClean="0"/>
              <a:t>‹N°›</a:t>
            </a:fld>
            <a:endParaRPr lang="fr-FR"/>
          </a:p>
        </p:txBody>
      </p:sp>
    </p:spTree>
    <p:extLst>
      <p:ext uri="{BB962C8B-B14F-4D97-AF65-F5344CB8AC3E}">
        <p14:creationId xmlns:p14="http://schemas.microsoft.com/office/powerpoint/2010/main" val="374498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75C5F1F-13E2-4AAB-A9E7-180B2168301E}" type="datetimeFigureOut">
              <a:rPr lang="fr-FR" smtClean="0"/>
              <a:t>29/06/2023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5139672-32EF-4BF2-9328-FE44984F8021}" type="slidenum">
              <a:rPr lang="fr-FR" smtClean="0"/>
              <a:t>‹N°›</a:t>
            </a:fld>
            <a:endParaRPr lang="fr-FR"/>
          </a:p>
        </p:txBody>
      </p:sp>
    </p:spTree>
    <p:extLst>
      <p:ext uri="{BB962C8B-B14F-4D97-AF65-F5344CB8AC3E}">
        <p14:creationId xmlns:p14="http://schemas.microsoft.com/office/powerpoint/2010/main" val="1055769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C0F2-F33F-4EF0-2052-EDC381EC6E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PT"/>
          </a:p>
        </p:txBody>
      </p:sp>
      <p:sp>
        <p:nvSpPr>
          <p:cNvPr id="3" name="Subtitle 2">
            <a:extLst>
              <a:ext uri="{FF2B5EF4-FFF2-40B4-BE49-F238E27FC236}">
                <a16:creationId xmlns:a16="http://schemas.microsoft.com/office/drawing/2014/main" id="{BF677320-AEB3-0D91-E6F7-DE8BD48EF9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0CA86C95-5B65-36E6-515F-CD09B586FA3C}"/>
              </a:ext>
            </a:extLst>
          </p:cNvPr>
          <p:cNvSpPr>
            <a:spLocks noGrp="1"/>
          </p:cNvSpPr>
          <p:nvPr>
            <p:ph type="dt" sz="half" idx="10"/>
          </p:nvPr>
        </p:nvSpPr>
        <p:spPr/>
        <p:txBody>
          <a:bodyPr/>
          <a:lstStyle/>
          <a:p>
            <a:fld id="{043789F4-905D-46EE-B7B2-8E3224103584}" type="datetimeFigureOut">
              <a:rPr lang="pt-PT" smtClean="0"/>
              <a:t>29/06/2023</a:t>
            </a:fld>
            <a:endParaRPr lang="pt-PT"/>
          </a:p>
        </p:txBody>
      </p:sp>
      <p:sp>
        <p:nvSpPr>
          <p:cNvPr id="5" name="Footer Placeholder 4">
            <a:extLst>
              <a:ext uri="{FF2B5EF4-FFF2-40B4-BE49-F238E27FC236}">
                <a16:creationId xmlns:a16="http://schemas.microsoft.com/office/drawing/2014/main" id="{5815C599-0DE0-A84E-8D7B-E384FE364366}"/>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A159875B-EE42-2097-C266-C3C3DC961455}"/>
              </a:ext>
            </a:extLst>
          </p:cNvPr>
          <p:cNvSpPr>
            <a:spLocks noGrp="1"/>
          </p:cNvSpPr>
          <p:nvPr>
            <p:ph type="sldNum" sz="quarter" idx="12"/>
          </p:nvPr>
        </p:nvSpPr>
        <p:spPr/>
        <p:txBody>
          <a:bodyPr/>
          <a:lstStyle/>
          <a:p>
            <a:fld id="{0D1F3D68-1D53-4606-ADCD-8C469117C143}" type="slidenum">
              <a:rPr lang="pt-PT" smtClean="0"/>
              <a:t>‹N°›</a:t>
            </a:fld>
            <a:endParaRPr lang="pt-PT"/>
          </a:p>
        </p:txBody>
      </p:sp>
    </p:spTree>
    <p:extLst>
      <p:ext uri="{BB962C8B-B14F-4D97-AF65-F5344CB8AC3E}">
        <p14:creationId xmlns:p14="http://schemas.microsoft.com/office/powerpoint/2010/main" val="2706827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F6169-A6B3-050C-62D0-D69F02C2EE1A}"/>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E08C9C5B-790F-97B4-8E7B-F182C3A5C6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FD1B4856-1847-B516-ACF7-22E15DB7ACC7}"/>
              </a:ext>
            </a:extLst>
          </p:cNvPr>
          <p:cNvSpPr>
            <a:spLocks noGrp="1"/>
          </p:cNvSpPr>
          <p:nvPr>
            <p:ph type="dt" sz="half" idx="10"/>
          </p:nvPr>
        </p:nvSpPr>
        <p:spPr/>
        <p:txBody>
          <a:bodyPr/>
          <a:lstStyle/>
          <a:p>
            <a:fld id="{043789F4-905D-46EE-B7B2-8E3224103584}" type="datetimeFigureOut">
              <a:rPr lang="pt-PT" smtClean="0"/>
              <a:t>29/06/2023</a:t>
            </a:fld>
            <a:endParaRPr lang="pt-PT"/>
          </a:p>
        </p:txBody>
      </p:sp>
      <p:sp>
        <p:nvSpPr>
          <p:cNvPr id="5" name="Footer Placeholder 4">
            <a:extLst>
              <a:ext uri="{FF2B5EF4-FFF2-40B4-BE49-F238E27FC236}">
                <a16:creationId xmlns:a16="http://schemas.microsoft.com/office/drawing/2014/main" id="{7B8A2B31-D7E5-E5CA-5A8F-FD5B1979453B}"/>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333F2123-9244-6B63-DE5A-1A3E469B3DA6}"/>
              </a:ext>
            </a:extLst>
          </p:cNvPr>
          <p:cNvSpPr>
            <a:spLocks noGrp="1"/>
          </p:cNvSpPr>
          <p:nvPr>
            <p:ph type="sldNum" sz="quarter" idx="12"/>
          </p:nvPr>
        </p:nvSpPr>
        <p:spPr/>
        <p:txBody>
          <a:bodyPr/>
          <a:lstStyle/>
          <a:p>
            <a:fld id="{0D1F3D68-1D53-4606-ADCD-8C469117C143}" type="slidenum">
              <a:rPr lang="pt-PT" smtClean="0"/>
              <a:t>‹N°›</a:t>
            </a:fld>
            <a:endParaRPr lang="pt-PT"/>
          </a:p>
        </p:txBody>
      </p:sp>
    </p:spTree>
    <p:extLst>
      <p:ext uri="{BB962C8B-B14F-4D97-AF65-F5344CB8AC3E}">
        <p14:creationId xmlns:p14="http://schemas.microsoft.com/office/powerpoint/2010/main" val="3503029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F3111-8BD6-289D-3397-22DDBCE317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PT"/>
          </a:p>
        </p:txBody>
      </p:sp>
      <p:sp>
        <p:nvSpPr>
          <p:cNvPr id="3" name="Text Placeholder 2">
            <a:extLst>
              <a:ext uri="{FF2B5EF4-FFF2-40B4-BE49-F238E27FC236}">
                <a16:creationId xmlns:a16="http://schemas.microsoft.com/office/drawing/2014/main" id="{574DD376-B0C2-6435-B24C-A99AA0868B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8B8190-9623-3CB7-0111-F617149397E0}"/>
              </a:ext>
            </a:extLst>
          </p:cNvPr>
          <p:cNvSpPr>
            <a:spLocks noGrp="1"/>
          </p:cNvSpPr>
          <p:nvPr>
            <p:ph type="dt" sz="half" idx="10"/>
          </p:nvPr>
        </p:nvSpPr>
        <p:spPr/>
        <p:txBody>
          <a:bodyPr/>
          <a:lstStyle/>
          <a:p>
            <a:fld id="{043789F4-905D-46EE-B7B2-8E3224103584}" type="datetimeFigureOut">
              <a:rPr lang="pt-PT" smtClean="0"/>
              <a:t>29/06/2023</a:t>
            </a:fld>
            <a:endParaRPr lang="pt-PT"/>
          </a:p>
        </p:txBody>
      </p:sp>
      <p:sp>
        <p:nvSpPr>
          <p:cNvPr id="5" name="Footer Placeholder 4">
            <a:extLst>
              <a:ext uri="{FF2B5EF4-FFF2-40B4-BE49-F238E27FC236}">
                <a16:creationId xmlns:a16="http://schemas.microsoft.com/office/drawing/2014/main" id="{40858821-A74A-B784-2D9B-062D9CC9F32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1F19D390-5A7C-3A55-6007-6D4E0DEC036A}"/>
              </a:ext>
            </a:extLst>
          </p:cNvPr>
          <p:cNvSpPr>
            <a:spLocks noGrp="1"/>
          </p:cNvSpPr>
          <p:nvPr>
            <p:ph type="sldNum" sz="quarter" idx="12"/>
          </p:nvPr>
        </p:nvSpPr>
        <p:spPr/>
        <p:txBody>
          <a:bodyPr/>
          <a:lstStyle/>
          <a:p>
            <a:fld id="{0D1F3D68-1D53-4606-ADCD-8C469117C143}" type="slidenum">
              <a:rPr lang="pt-PT" smtClean="0"/>
              <a:t>‹N°›</a:t>
            </a:fld>
            <a:endParaRPr lang="pt-PT"/>
          </a:p>
        </p:txBody>
      </p:sp>
    </p:spTree>
    <p:extLst>
      <p:ext uri="{BB962C8B-B14F-4D97-AF65-F5344CB8AC3E}">
        <p14:creationId xmlns:p14="http://schemas.microsoft.com/office/powerpoint/2010/main" val="398713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012EC-B23B-8F95-8FE3-F2D5FF5B02B9}"/>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F2FFDBA2-A9ED-5F1A-DC35-7DD25DB5EE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a:extLst>
              <a:ext uri="{FF2B5EF4-FFF2-40B4-BE49-F238E27FC236}">
                <a16:creationId xmlns:a16="http://schemas.microsoft.com/office/drawing/2014/main" id="{17442BFA-D849-DF70-0645-186B9EEB44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a:extLst>
              <a:ext uri="{FF2B5EF4-FFF2-40B4-BE49-F238E27FC236}">
                <a16:creationId xmlns:a16="http://schemas.microsoft.com/office/drawing/2014/main" id="{17A7C5F7-B354-E398-6630-4EC584423947}"/>
              </a:ext>
            </a:extLst>
          </p:cNvPr>
          <p:cNvSpPr>
            <a:spLocks noGrp="1"/>
          </p:cNvSpPr>
          <p:nvPr>
            <p:ph type="dt" sz="half" idx="10"/>
          </p:nvPr>
        </p:nvSpPr>
        <p:spPr/>
        <p:txBody>
          <a:bodyPr/>
          <a:lstStyle/>
          <a:p>
            <a:fld id="{043789F4-905D-46EE-B7B2-8E3224103584}" type="datetimeFigureOut">
              <a:rPr lang="pt-PT" smtClean="0"/>
              <a:t>29/06/2023</a:t>
            </a:fld>
            <a:endParaRPr lang="pt-PT"/>
          </a:p>
        </p:txBody>
      </p:sp>
      <p:sp>
        <p:nvSpPr>
          <p:cNvPr id="6" name="Footer Placeholder 5">
            <a:extLst>
              <a:ext uri="{FF2B5EF4-FFF2-40B4-BE49-F238E27FC236}">
                <a16:creationId xmlns:a16="http://schemas.microsoft.com/office/drawing/2014/main" id="{DFF6ACCF-B448-3C88-D555-63937E1662BB}"/>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C8A180F6-63A1-E623-A687-8FA4AE0A753B}"/>
              </a:ext>
            </a:extLst>
          </p:cNvPr>
          <p:cNvSpPr>
            <a:spLocks noGrp="1"/>
          </p:cNvSpPr>
          <p:nvPr>
            <p:ph type="sldNum" sz="quarter" idx="12"/>
          </p:nvPr>
        </p:nvSpPr>
        <p:spPr/>
        <p:txBody>
          <a:bodyPr/>
          <a:lstStyle/>
          <a:p>
            <a:fld id="{0D1F3D68-1D53-4606-ADCD-8C469117C143}" type="slidenum">
              <a:rPr lang="pt-PT" smtClean="0"/>
              <a:t>‹N°›</a:t>
            </a:fld>
            <a:endParaRPr lang="pt-PT"/>
          </a:p>
        </p:txBody>
      </p:sp>
    </p:spTree>
    <p:extLst>
      <p:ext uri="{BB962C8B-B14F-4D97-AF65-F5344CB8AC3E}">
        <p14:creationId xmlns:p14="http://schemas.microsoft.com/office/powerpoint/2010/main" val="3378798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190D4-D676-0D2A-5630-59EC2C6A7E10}"/>
              </a:ext>
            </a:extLst>
          </p:cNvPr>
          <p:cNvSpPr>
            <a:spLocks noGrp="1"/>
          </p:cNvSpPr>
          <p:nvPr>
            <p:ph type="title"/>
          </p:nvPr>
        </p:nvSpPr>
        <p:spPr>
          <a:xfrm>
            <a:off x="839788" y="365125"/>
            <a:ext cx="10515600" cy="1325563"/>
          </a:xfrm>
        </p:spPr>
        <p:txBody>
          <a:bodyPr/>
          <a:lstStyle/>
          <a:p>
            <a:r>
              <a:rPr lang="en-US"/>
              <a:t>Click to edit Master title style</a:t>
            </a:r>
            <a:endParaRPr lang="pt-PT"/>
          </a:p>
        </p:txBody>
      </p:sp>
      <p:sp>
        <p:nvSpPr>
          <p:cNvPr id="3" name="Text Placeholder 2">
            <a:extLst>
              <a:ext uri="{FF2B5EF4-FFF2-40B4-BE49-F238E27FC236}">
                <a16:creationId xmlns:a16="http://schemas.microsoft.com/office/drawing/2014/main" id="{26E8DD53-0EC6-F825-5F8C-79C8FF482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A443BF-4916-E4B4-D129-4C4D1ED7FB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a:extLst>
              <a:ext uri="{FF2B5EF4-FFF2-40B4-BE49-F238E27FC236}">
                <a16:creationId xmlns:a16="http://schemas.microsoft.com/office/drawing/2014/main" id="{E01C4AA0-99AE-C97D-1328-297300C6A2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8BC0AC-D219-9E1F-472E-724868A140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a:extLst>
              <a:ext uri="{FF2B5EF4-FFF2-40B4-BE49-F238E27FC236}">
                <a16:creationId xmlns:a16="http://schemas.microsoft.com/office/drawing/2014/main" id="{B4DB6DCF-2942-9901-6308-1863FF2C292C}"/>
              </a:ext>
            </a:extLst>
          </p:cNvPr>
          <p:cNvSpPr>
            <a:spLocks noGrp="1"/>
          </p:cNvSpPr>
          <p:nvPr>
            <p:ph type="dt" sz="half" idx="10"/>
          </p:nvPr>
        </p:nvSpPr>
        <p:spPr/>
        <p:txBody>
          <a:bodyPr/>
          <a:lstStyle/>
          <a:p>
            <a:fld id="{043789F4-905D-46EE-B7B2-8E3224103584}" type="datetimeFigureOut">
              <a:rPr lang="pt-PT" smtClean="0"/>
              <a:t>29/06/2023</a:t>
            </a:fld>
            <a:endParaRPr lang="pt-PT"/>
          </a:p>
        </p:txBody>
      </p:sp>
      <p:sp>
        <p:nvSpPr>
          <p:cNvPr id="8" name="Footer Placeholder 7">
            <a:extLst>
              <a:ext uri="{FF2B5EF4-FFF2-40B4-BE49-F238E27FC236}">
                <a16:creationId xmlns:a16="http://schemas.microsoft.com/office/drawing/2014/main" id="{4BABDA82-2E12-8795-CAFF-0FF68EC480AE}"/>
              </a:ext>
            </a:extLst>
          </p:cNvPr>
          <p:cNvSpPr>
            <a:spLocks noGrp="1"/>
          </p:cNvSpPr>
          <p:nvPr>
            <p:ph type="ftr" sz="quarter" idx="11"/>
          </p:nvPr>
        </p:nvSpPr>
        <p:spPr/>
        <p:txBody>
          <a:bodyPr/>
          <a:lstStyle/>
          <a:p>
            <a:endParaRPr lang="pt-PT"/>
          </a:p>
        </p:txBody>
      </p:sp>
      <p:sp>
        <p:nvSpPr>
          <p:cNvPr id="9" name="Slide Number Placeholder 8">
            <a:extLst>
              <a:ext uri="{FF2B5EF4-FFF2-40B4-BE49-F238E27FC236}">
                <a16:creationId xmlns:a16="http://schemas.microsoft.com/office/drawing/2014/main" id="{5E95C2D8-089B-AD67-D705-78D37BA7C2F0}"/>
              </a:ext>
            </a:extLst>
          </p:cNvPr>
          <p:cNvSpPr>
            <a:spLocks noGrp="1"/>
          </p:cNvSpPr>
          <p:nvPr>
            <p:ph type="sldNum" sz="quarter" idx="12"/>
          </p:nvPr>
        </p:nvSpPr>
        <p:spPr/>
        <p:txBody>
          <a:bodyPr/>
          <a:lstStyle/>
          <a:p>
            <a:fld id="{0D1F3D68-1D53-4606-ADCD-8C469117C143}" type="slidenum">
              <a:rPr lang="pt-PT" smtClean="0"/>
              <a:t>‹N°›</a:t>
            </a:fld>
            <a:endParaRPr lang="pt-PT"/>
          </a:p>
        </p:txBody>
      </p:sp>
    </p:spTree>
    <p:extLst>
      <p:ext uri="{BB962C8B-B14F-4D97-AF65-F5344CB8AC3E}">
        <p14:creationId xmlns:p14="http://schemas.microsoft.com/office/powerpoint/2010/main" val="42864727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803F6-75C5-198A-90BF-53CBF6B7C7CD}"/>
              </a:ext>
            </a:extLst>
          </p:cNvPr>
          <p:cNvSpPr>
            <a:spLocks noGrp="1"/>
          </p:cNvSpPr>
          <p:nvPr>
            <p:ph type="title"/>
          </p:nvPr>
        </p:nvSpPr>
        <p:spPr/>
        <p:txBody>
          <a:bodyPr/>
          <a:lstStyle/>
          <a:p>
            <a:r>
              <a:rPr lang="en-US"/>
              <a:t>Click to edit Master title style</a:t>
            </a:r>
            <a:endParaRPr lang="pt-PT"/>
          </a:p>
        </p:txBody>
      </p:sp>
      <p:sp>
        <p:nvSpPr>
          <p:cNvPr id="3" name="Date Placeholder 2">
            <a:extLst>
              <a:ext uri="{FF2B5EF4-FFF2-40B4-BE49-F238E27FC236}">
                <a16:creationId xmlns:a16="http://schemas.microsoft.com/office/drawing/2014/main" id="{83FA2A84-0462-91CE-78C5-134323B0C518}"/>
              </a:ext>
            </a:extLst>
          </p:cNvPr>
          <p:cNvSpPr>
            <a:spLocks noGrp="1"/>
          </p:cNvSpPr>
          <p:nvPr>
            <p:ph type="dt" sz="half" idx="10"/>
          </p:nvPr>
        </p:nvSpPr>
        <p:spPr/>
        <p:txBody>
          <a:bodyPr/>
          <a:lstStyle/>
          <a:p>
            <a:fld id="{043789F4-905D-46EE-B7B2-8E3224103584}" type="datetimeFigureOut">
              <a:rPr lang="pt-PT" smtClean="0"/>
              <a:t>29/06/2023</a:t>
            </a:fld>
            <a:endParaRPr lang="pt-PT"/>
          </a:p>
        </p:txBody>
      </p:sp>
      <p:sp>
        <p:nvSpPr>
          <p:cNvPr id="4" name="Footer Placeholder 3">
            <a:extLst>
              <a:ext uri="{FF2B5EF4-FFF2-40B4-BE49-F238E27FC236}">
                <a16:creationId xmlns:a16="http://schemas.microsoft.com/office/drawing/2014/main" id="{198729B0-EF40-4B88-8B3C-4073E12866C0}"/>
              </a:ext>
            </a:extLst>
          </p:cNvPr>
          <p:cNvSpPr>
            <a:spLocks noGrp="1"/>
          </p:cNvSpPr>
          <p:nvPr>
            <p:ph type="ftr" sz="quarter" idx="11"/>
          </p:nvPr>
        </p:nvSpPr>
        <p:spPr/>
        <p:txBody>
          <a:bodyPr/>
          <a:lstStyle/>
          <a:p>
            <a:endParaRPr lang="pt-PT"/>
          </a:p>
        </p:txBody>
      </p:sp>
      <p:sp>
        <p:nvSpPr>
          <p:cNvPr id="5" name="Slide Number Placeholder 4">
            <a:extLst>
              <a:ext uri="{FF2B5EF4-FFF2-40B4-BE49-F238E27FC236}">
                <a16:creationId xmlns:a16="http://schemas.microsoft.com/office/drawing/2014/main" id="{DD782A2D-D64D-777D-19BE-F0A5EB589991}"/>
              </a:ext>
            </a:extLst>
          </p:cNvPr>
          <p:cNvSpPr>
            <a:spLocks noGrp="1"/>
          </p:cNvSpPr>
          <p:nvPr>
            <p:ph type="sldNum" sz="quarter" idx="12"/>
          </p:nvPr>
        </p:nvSpPr>
        <p:spPr/>
        <p:txBody>
          <a:bodyPr/>
          <a:lstStyle/>
          <a:p>
            <a:fld id="{0D1F3D68-1D53-4606-ADCD-8C469117C143}" type="slidenum">
              <a:rPr lang="pt-PT" smtClean="0"/>
              <a:t>‹N°›</a:t>
            </a:fld>
            <a:endParaRPr lang="pt-PT"/>
          </a:p>
        </p:txBody>
      </p:sp>
    </p:spTree>
    <p:extLst>
      <p:ext uri="{BB962C8B-B14F-4D97-AF65-F5344CB8AC3E}">
        <p14:creationId xmlns:p14="http://schemas.microsoft.com/office/powerpoint/2010/main" val="3808617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A06499-1155-8CA0-46A8-3797182A88A3}"/>
              </a:ext>
            </a:extLst>
          </p:cNvPr>
          <p:cNvSpPr>
            <a:spLocks noGrp="1"/>
          </p:cNvSpPr>
          <p:nvPr>
            <p:ph type="dt" sz="half" idx="10"/>
          </p:nvPr>
        </p:nvSpPr>
        <p:spPr/>
        <p:txBody>
          <a:bodyPr/>
          <a:lstStyle/>
          <a:p>
            <a:fld id="{043789F4-905D-46EE-B7B2-8E3224103584}" type="datetimeFigureOut">
              <a:rPr lang="pt-PT" smtClean="0"/>
              <a:t>29/06/2023</a:t>
            </a:fld>
            <a:endParaRPr lang="pt-PT"/>
          </a:p>
        </p:txBody>
      </p:sp>
      <p:sp>
        <p:nvSpPr>
          <p:cNvPr id="3" name="Footer Placeholder 2">
            <a:extLst>
              <a:ext uri="{FF2B5EF4-FFF2-40B4-BE49-F238E27FC236}">
                <a16:creationId xmlns:a16="http://schemas.microsoft.com/office/drawing/2014/main" id="{6728EF2B-B348-7DD2-A572-CD1BD8DC7AD1}"/>
              </a:ext>
            </a:extLst>
          </p:cNvPr>
          <p:cNvSpPr>
            <a:spLocks noGrp="1"/>
          </p:cNvSpPr>
          <p:nvPr>
            <p:ph type="ftr" sz="quarter" idx="11"/>
          </p:nvPr>
        </p:nvSpPr>
        <p:spPr/>
        <p:txBody>
          <a:bodyPr/>
          <a:lstStyle/>
          <a:p>
            <a:endParaRPr lang="pt-PT"/>
          </a:p>
        </p:txBody>
      </p:sp>
      <p:sp>
        <p:nvSpPr>
          <p:cNvPr id="4" name="Slide Number Placeholder 3">
            <a:extLst>
              <a:ext uri="{FF2B5EF4-FFF2-40B4-BE49-F238E27FC236}">
                <a16:creationId xmlns:a16="http://schemas.microsoft.com/office/drawing/2014/main" id="{BFD1E3AB-B118-1A84-F894-57CB9089FC71}"/>
              </a:ext>
            </a:extLst>
          </p:cNvPr>
          <p:cNvSpPr>
            <a:spLocks noGrp="1"/>
          </p:cNvSpPr>
          <p:nvPr>
            <p:ph type="sldNum" sz="quarter" idx="12"/>
          </p:nvPr>
        </p:nvSpPr>
        <p:spPr/>
        <p:txBody>
          <a:bodyPr/>
          <a:lstStyle/>
          <a:p>
            <a:fld id="{0D1F3D68-1D53-4606-ADCD-8C469117C143}" type="slidenum">
              <a:rPr lang="pt-PT" smtClean="0"/>
              <a:t>‹N°›</a:t>
            </a:fld>
            <a:endParaRPr lang="pt-PT"/>
          </a:p>
        </p:txBody>
      </p:sp>
    </p:spTree>
    <p:extLst>
      <p:ext uri="{BB962C8B-B14F-4D97-AF65-F5344CB8AC3E}">
        <p14:creationId xmlns:p14="http://schemas.microsoft.com/office/powerpoint/2010/main" val="38166677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FC0BF-8938-8A40-FD6B-95A49BD549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75E8CB6F-2600-8DED-DE77-7CBE2D7D11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a:extLst>
              <a:ext uri="{FF2B5EF4-FFF2-40B4-BE49-F238E27FC236}">
                <a16:creationId xmlns:a16="http://schemas.microsoft.com/office/drawing/2014/main" id="{4FA964E6-9257-AAD8-6667-895A00FEF4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1FA72D-03C3-8CAF-6ABF-90BBD1FE2399}"/>
              </a:ext>
            </a:extLst>
          </p:cNvPr>
          <p:cNvSpPr>
            <a:spLocks noGrp="1"/>
          </p:cNvSpPr>
          <p:nvPr>
            <p:ph type="dt" sz="half" idx="10"/>
          </p:nvPr>
        </p:nvSpPr>
        <p:spPr/>
        <p:txBody>
          <a:bodyPr/>
          <a:lstStyle/>
          <a:p>
            <a:fld id="{043789F4-905D-46EE-B7B2-8E3224103584}" type="datetimeFigureOut">
              <a:rPr lang="pt-PT" smtClean="0"/>
              <a:t>29/06/2023</a:t>
            </a:fld>
            <a:endParaRPr lang="pt-PT"/>
          </a:p>
        </p:txBody>
      </p:sp>
      <p:sp>
        <p:nvSpPr>
          <p:cNvPr id="6" name="Footer Placeholder 5">
            <a:extLst>
              <a:ext uri="{FF2B5EF4-FFF2-40B4-BE49-F238E27FC236}">
                <a16:creationId xmlns:a16="http://schemas.microsoft.com/office/drawing/2014/main" id="{505F4B2A-1A46-D9A3-39DB-D9E8DE9B8B49}"/>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75385027-ABFD-7D5C-5454-48DA8A2B3CB3}"/>
              </a:ext>
            </a:extLst>
          </p:cNvPr>
          <p:cNvSpPr>
            <a:spLocks noGrp="1"/>
          </p:cNvSpPr>
          <p:nvPr>
            <p:ph type="sldNum" sz="quarter" idx="12"/>
          </p:nvPr>
        </p:nvSpPr>
        <p:spPr/>
        <p:txBody>
          <a:bodyPr/>
          <a:lstStyle/>
          <a:p>
            <a:fld id="{0D1F3D68-1D53-4606-ADCD-8C469117C143}" type="slidenum">
              <a:rPr lang="pt-PT" smtClean="0"/>
              <a:t>‹N°›</a:t>
            </a:fld>
            <a:endParaRPr lang="pt-PT"/>
          </a:p>
        </p:txBody>
      </p:sp>
    </p:spTree>
    <p:extLst>
      <p:ext uri="{BB962C8B-B14F-4D97-AF65-F5344CB8AC3E}">
        <p14:creationId xmlns:p14="http://schemas.microsoft.com/office/powerpoint/2010/main" val="2466531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75C5F1F-13E2-4AAB-A9E7-180B2168301E}" type="datetimeFigureOut">
              <a:rPr lang="fr-FR" smtClean="0"/>
              <a:t>29/06/2023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5139672-32EF-4BF2-9328-FE44984F8021}" type="slidenum">
              <a:rPr lang="fr-FR" smtClean="0"/>
              <a:t>‹N°›</a:t>
            </a:fld>
            <a:endParaRPr lang="fr-FR"/>
          </a:p>
        </p:txBody>
      </p:sp>
    </p:spTree>
    <p:extLst>
      <p:ext uri="{BB962C8B-B14F-4D97-AF65-F5344CB8AC3E}">
        <p14:creationId xmlns:p14="http://schemas.microsoft.com/office/powerpoint/2010/main" val="29480727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723F4-6C50-25B9-1D87-D10AA6545D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Picture Placeholder 2">
            <a:extLst>
              <a:ext uri="{FF2B5EF4-FFF2-40B4-BE49-F238E27FC236}">
                <a16:creationId xmlns:a16="http://schemas.microsoft.com/office/drawing/2014/main" id="{119E8353-B2AE-1150-F791-2E18D865FB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a:extLst>
              <a:ext uri="{FF2B5EF4-FFF2-40B4-BE49-F238E27FC236}">
                <a16:creationId xmlns:a16="http://schemas.microsoft.com/office/drawing/2014/main" id="{7732604C-E02B-F710-9F77-71299B8A35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0BFB39-86F9-E945-3B67-1D1960289742}"/>
              </a:ext>
            </a:extLst>
          </p:cNvPr>
          <p:cNvSpPr>
            <a:spLocks noGrp="1"/>
          </p:cNvSpPr>
          <p:nvPr>
            <p:ph type="dt" sz="half" idx="10"/>
          </p:nvPr>
        </p:nvSpPr>
        <p:spPr/>
        <p:txBody>
          <a:bodyPr/>
          <a:lstStyle/>
          <a:p>
            <a:fld id="{043789F4-905D-46EE-B7B2-8E3224103584}" type="datetimeFigureOut">
              <a:rPr lang="pt-PT" smtClean="0"/>
              <a:t>29/06/2023</a:t>
            </a:fld>
            <a:endParaRPr lang="pt-PT"/>
          </a:p>
        </p:txBody>
      </p:sp>
      <p:sp>
        <p:nvSpPr>
          <p:cNvPr id="6" name="Footer Placeholder 5">
            <a:extLst>
              <a:ext uri="{FF2B5EF4-FFF2-40B4-BE49-F238E27FC236}">
                <a16:creationId xmlns:a16="http://schemas.microsoft.com/office/drawing/2014/main" id="{D2B008AC-6434-2C1A-7E86-3FDF79F525E1}"/>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A9770E4C-51E9-7E6F-C206-C0745FF91638}"/>
              </a:ext>
            </a:extLst>
          </p:cNvPr>
          <p:cNvSpPr>
            <a:spLocks noGrp="1"/>
          </p:cNvSpPr>
          <p:nvPr>
            <p:ph type="sldNum" sz="quarter" idx="12"/>
          </p:nvPr>
        </p:nvSpPr>
        <p:spPr/>
        <p:txBody>
          <a:bodyPr/>
          <a:lstStyle/>
          <a:p>
            <a:fld id="{0D1F3D68-1D53-4606-ADCD-8C469117C143}" type="slidenum">
              <a:rPr lang="pt-PT" smtClean="0"/>
              <a:t>‹N°›</a:t>
            </a:fld>
            <a:endParaRPr lang="pt-PT"/>
          </a:p>
        </p:txBody>
      </p:sp>
    </p:spTree>
    <p:extLst>
      <p:ext uri="{BB962C8B-B14F-4D97-AF65-F5344CB8AC3E}">
        <p14:creationId xmlns:p14="http://schemas.microsoft.com/office/powerpoint/2010/main" val="11368599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5E2A-A131-0C8B-B1B7-8CC9F17B31A1}"/>
              </a:ext>
            </a:extLst>
          </p:cNvPr>
          <p:cNvSpPr>
            <a:spLocks noGrp="1"/>
          </p:cNvSpPr>
          <p:nvPr>
            <p:ph type="title"/>
          </p:nvPr>
        </p:nvSpPr>
        <p:spPr/>
        <p:txBody>
          <a:bodyPr/>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9B448AA8-422D-1BE8-0FDB-32B2AFCE5C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9AADE12E-51EF-8861-E276-359A1A8E7BDF}"/>
              </a:ext>
            </a:extLst>
          </p:cNvPr>
          <p:cNvSpPr>
            <a:spLocks noGrp="1"/>
          </p:cNvSpPr>
          <p:nvPr>
            <p:ph type="dt" sz="half" idx="10"/>
          </p:nvPr>
        </p:nvSpPr>
        <p:spPr/>
        <p:txBody>
          <a:bodyPr/>
          <a:lstStyle/>
          <a:p>
            <a:fld id="{043789F4-905D-46EE-B7B2-8E3224103584}" type="datetimeFigureOut">
              <a:rPr lang="pt-PT" smtClean="0"/>
              <a:t>29/06/2023</a:t>
            </a:fld>
            <a:endParaRPr lang="pt-PT"/>
          </a:p>
        </p:txBody>
      </p:sp>
      <p:sp>
        <p:nvSpPr>
          <p:cNvPr id="5" name="Footer Placeholder 4">
            <a:extLst>
              <a:ext uri="{FF2B5EF4-FFF2-40B4-BE49-F238E27FC236}">
                <a16:creationId xmlns:a16="http://schemas.microsoft.com/office/drawing/2014/main" id="{6BB866FB-E5CC-69BF-E7ED-0A2FB2E7B067}"/>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27643CDB-D985-C806-7958-D2DF72303E8A}"/>
              </a:ext>
            </a:extLst>
          </p:cNvPr>
          <p:cNvSpPr>
            <a:spLocks noGrp="1"/>
          </p:cNvSpPr>
          <p:nvPr>
            <p:ph type="sldNum" sz="quarter" idx="12"/>
          </p:nvPr>
        </p:nvSpPr>
        <p:spPr/>
        <p:txBody>
          <a:bodyPr/>
          <a:lstStyle/>
          <a:p>
            <a:fld id="{0D1F3D68-1D53-4606-ADCD-8C469117C143}" type="slidenum">
              <a:rPr lang="pt-PT" smtClean="0"/>
              <a:t>‹N°›</a:t>
            </a:fld>
            <a:endParaRPr lang="pt-PT"/>
          </a:p>
        </p:txBody>
      </p:sp>
    </p:spTree>
    <p:extLst>
      <p:ext uri="{BB962C8B-B14F-4D97-AF65-F5344CB8AC3E}">
        <p14:creationId xmlns:p14="http://schemas.microsoft.com/office/powerpoint/2010/main" val="2285856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636FE3-11A4-9902-C46A-F216D44B0E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1155AE60-04AA-A9C8-80BC-B320E38A9C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761CC9BD-D807-2E3C-904A-8246D8BB1B10}"/>
              </a:ext>
            </a:extLst>
          </p:cNvPr>
          <p:cNvSpPr>
            <a:spLocks noGrp="1"/>
          </p:cNvSpPr>
          <p:nvPr>
            <p:ph type="dt" sz="half" idx="10"/>
          </p:nvPr>
        </p:nvSpPr>
        <p:spPr/>
        <p:txBody>
          <a:bodyPr/>
          <a:lstStyle/>
          <a:p>
            <a:fld id="{043789F4-905D-46EE-B7B2-8E3224103584}" type="datetimeFigureOut">
              <a:rPr lang="pt-PT" smtClean="0"/>
              <a:t>29/06/2023</a:t>
            </a:fld>
            <a:endParaRPr lang="pt-PT"/>
          </a:p>
        </p:txBody>
      </p:sp>
      <p:sp>
        <p:nvSpPr>
          <p:cNvPr id="5" name="Footer Placeholder 4">
            <a:extLst>
              <a:ext uri="{FF2B5EF4-FFF2-40B4-BE49-F238E27FC236}">
                <a16:creationId xmlns:a16="http://schemas.microsoft.com/office/drawing/2014/main" id="{9531BD18-53B2-609A-9F67-B2CAA07A6FEE}"/>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3ED08D97-2264-9F35-2B1B-CFC9786D8894}"/>
              </a:ext>
            </a:extLst>
          </p:cNvPr>
          <p:cNvSpPr>
            <a:spLocks noGrp="1"/>
          </p:cNvSpPr>
          <p:nvPr>
            <p:ph type="sldNum" sz="quarter" idx="12"/>
          </p:nvPr>
        </p:nvSpPr>
        <p:spPr/>
        <p:txBody>
          <a:bodyPr/>
          <a:lstStyle/>
          <a:p>
            <a:fld id="{0D1F3D68-1D53-4606-ADCD-8C469117C143}" type="slidenum">
              <a:rPr lang="pt-PT" smtClean="0"/>
              <a:t>‹N°›</a:t>
            </a:fld>
            <a:endParaRPr lang="pt-PT"/>
          </a:p>
        </p:txBody>
      </p:sp>
    </p:spTree>
    <p:extLst>
      <p:ext uri="{BB962C8B-B14F-4D97-AF65-F5344CB8AC3E}">
        <p14:creationId xmlns:p14="http://schemas.microsoft.com/office/powerpoint/2010/main" val="21755745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MI: Cover">
    <p:bg>
      <p:bgPr>
        <a:solidFill>
          <a:srgbClr val="0171B1"/>
        </a:solidFill>
        <a:effectLst/>
      </p:bgPr>
    </p:bg>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3D3B8C5D-B8FC-9B4A-BF29-A2CDB94EAD05}"/>
              </a:ext>
            </a:extLst>
          </p:cNvPr>
          <p:cNvSpPr>
            <a:spLocks noGrp="1"/>
          </p:cNvSpPr>
          <p:nvPr>
            <p:ph type="title" hasCustomPrompt="1"/>
          </p:nvPr>
        </p:nvSpPr>
        <p:spPr>
          <a:xfrm>
            <a:off x="1300971" y="2424257"/>
            <a:ext cx="9590049" cy="456906"/>
          </a:xfrm>
          <a:prstGeom prst="rect">
            <a:avLst/>
          </a:prstGeom>
        </p:spPr>
        <p:txBody>
          <a:bodyPr>
            <a:noAutofit/>
          </a:bodyPr>
          <a:lstStyle>
            <a:lvl1pPr marL="0" algn="ctr">
              <a:lnSpc>
                <a:spcPct val="100000"/>
              </a:lnSpc>
              <a:defRPr sz="2000" b="0" i="0" cap="all" baseline="0">
                <a:solidFill>
                  <a:schemeClr val="bg1"/>
                </a:solidFill>
                <a:latin typeface="Arial" panose="020B0604020202020204" pitchFamily="34" charset="0"/>
                <a:ea typeface="Roboto Thin" panose="02000000000000000000" pitchFamily="2" charset="0"/>
                <a:cs typeface="Arial" panose="020B0604020202020204" pitchFamily="34" charset="0"/>
              </a:defRPr>
            </a:lvl1pPr>
          </a:lstStyle>
          <a:p>
            <a:r>
              <a:rPr lang="fr-FR" err="1"/>
              <a:t>Presentation</a:t>
            </a:r>
            <a:r>
              <a:rPr lang="fr-FR"/>
              <a:t> </a:t>
            </a:r>
            <a:r>
              <a:rPr lang="fr-FR" err="1"/>
              <a:t>title</a:t>
            </a:r>
            <a:endParaRPr lang="fr-FR"/>
          </a:p>
        </p:txBody>
      </p:sp>
      <p:sp>
        <p:nvSpPr>
          <p:cNvPr id="11" name="Espace réservé du texte 17">
            <a:extLst>
              <a:ext uri="{FF2B5EF4-FFF2-40B4-BE49-F238E27FC236}">
                <a16:creationId xmlns:a16="http://schemas.microsoft.com/office/drawing/2014/main" id="{BE4BBFBA-A472-3F44-8C5C-E97ABB1BE3E4}"/>
              </a:ext>
            </a:extLst>
          </p:cNvPr>
          <p:cNvSpPr>
            <a:spLocks noGrp="1"/>
          </p:cNvSpPr>
          <p:nvPr>
            <p:ph type="body" sz="quarter" idx="11" hasCustomPrompt="1"/>
          </p:nvPr>
        </p:nvSpPr>
        <p:spPr>
          <a:xfrm>
            <a:off x="1300971" y="3724402"/>
            <a:ext cx="9590049" cy="240486"/>
          </a:xfrm>
          <a:prstGeom prst="rect">
            <a:avLst/>
          </a:prstGeom>
        </p:spPr>
        <p:txBody>
          <a:bodyPr>
            <a:normAutofit/>
          </a:bodyPr>
          <a:lstStyle>
            <a:lvl1pPr marL="0" indent="0" algn="ctr">
              <a:buNone/>
              <a:defRPr sz="1100" b="0" i="1" baseline="0">
                <a:solidFill>
                  <a:schemeClr val="bg1"/>
                </a:solidFill>
                <a:latin typeface="Arial" panose="020B0604020202020204" pitchFamily="34" charset="0"/>
                <a:ea typeface="Open Sans Light" charset="0"/>
                <a:cs typeface="Arial" panose="020B0604020202020204" pitchFamily="34" charset="0"/>
              </a:defRPr>
            </a:lvl1pPr>
          </a:lstStyle>
          <a:p>
            <a:pPr lvl="0"/>
            <a:r>
              <a:rPr lang="en-GB"/>
              <a:t>Affiliation, title</a:t>
            </a:r>
          </a:p>
        </p:txBody>
      </p:sp>
      <p:sp>
        <p:nvSpPr>
          <p:cNvPr id="12" name="Espace réservé du texte 9">
            <a:extLst>
              <a:ext uri="{FF2B5EF4-FFF2-40B4-BE49-F238E27FC236}">
                <a16:creationId xmlns:a16="http://schemas.microsoft.com/office/drawing/2014/main" id="{BDAFC857-B4EC-9440-8CCC-C5626A21A200}"/>
              </a:ext>
            </a:extLst>
          </p:cNvPr>
          <p:cNvSpPr>
            <a:spLocks noGrp="1"/>
          </p:cNvSpPr>
          <p:nvPr>
            <p:ph type="body" sz="quarter" idx="12" hasCustomPrompt="1"/>
          </p:nvPr>
        </p:nvSpPr>
        <p:spPr>
          <a:xfrm>
            <a:off x="1300972" y="3444008"/>
            <a:ext cx="9590049" cy="240486"/>
          </a:xfrm>
          <a:prstGeom prst="rect">
            <a:avLst/>
          </a:prstGeom>
        </p:spPr>
        <p:txBody>
          <a:bodyPr/>
          <a:lstStyle>
            <a:lvl1pPr marL="0" indent="0" algn="ctr">
              <a:buNone/>
              <a:defRPr sz="1400" b="0" i="0">
                <a:solidFill>
                  <a:schemeClr val="bg1"/>
                </a:solidFill>
                <a:latin typeface="Arial" panose="020B0604020202020204" pitchFamily="34" charset="0"/>
                <a:ea typeface="Roboto Condensed Light" panose="02000000000000000000" pitchFamily="2" charset="0"/>
                <a:cs typeface="Arial" panose="020B0604020202020204" pitchFamily="34" charset="0"/>
              </a:defRPr>
            </a:lvl1pPr>
          </a:lstStyle>
          <a:p>
            <a:pPr lvl="0"/>
            <a:r>
              <a:rPr lang="fr-FR" err="1"/>
              <a:t>Presenter</a:t>
            </a:r>
            <a:r>
              <a:rPr lang="fr-FR"/>
              <a:t>/s</a:t>
            </a:r>
            <a:endParaRPr lang="en-GB"/>
          </a:p>
        </p:txBody>
      </p:sp>
      <p:pic>
        <p:nvPicPr>
          <p:cNvPr id="13" name="Image 12">
            <a:extLst>
              <a:ext uri="{FF2B5EF4-FFF2-40B4-BE49-F238E27FC236}">
                <a16:creationId xmlns:a16="http://schemas.microsoft.com/office/drawing/2014/main" id="{68C24061-345A-ED47-9477-C87CFE163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65078" y="158828"/>
            <a:ext cx="3261844" cy="1937954"/>
          </a:xfrm>
          <a:prstGeom prst="rect">
            <a:avLst/>
          </a:prstGeom>
        </p:spPr>
      </p:pic>
      <p:sp>
        <p:nvSpPr>
          <p:cNvPr id="14" name="ZoneTexte 13">
            <a:extLst>
              <a:ext uri="{FF2B5EF4-FFF2-40B4-BE49-F238E27FC236}">
                <a16:creationId xmlns:a16="http://schemas.microsoft.com/office/drawing/2014/main" id="{BF060215-2B33-614A-9C7E-8A9A1AEC087D}"/>
              </a:ext>
            </a:extLst>
          </p:cNvPr>
          <p:cNvSpPr txBox="1"/>
          <p:nvPr userDrawn="1"/>
        </p:nvSpPr>
        <p:spPr>
          <a:xfrm>
            <a:off x="5409754" y="6373465"/>
            <a:ext cx="1372492" cy="276999"/>
          </a:xfrm>
          <a:prstGeom prst="rect">
            <a:avLst/>
          </a:prstGeom>
          <a:noFill/>
        </p:spPr>
        <p:txBody>
          <a:bodyPr wrap="none" rtlCol="0">
            <a:spAutoFit/>
          </a:bodyPr>
          <a:lstStyle/>
          <a:p>
            <a:pPr algn="ctr"/>
            <a:r>
              <a:rPr lang="fr-FR" sz="1200" b="0" i="0" spc="600">
                <a:solidFill>
                  <a:srgbClr val="009ED1"/>
                </a:solidFill>
                <a:latin typeface="Arial" panose="020B0604020202020204" pitchFamily="34" charset="0"/>
                <a:ea typeface="Roboto Condensed Light" panose="02000000000000000000" pitchFamily="2" charset="0"/>
                <a:cs typeface="Arial" panose="020B0604020202020204" pitchFamily="34" charset="0"/>
              </a:rPr>
              <a:t>CIBM.CH</a:t>
            </a:r>
          </a:p>
        </p:txBody>
      </p:sp>
      <p:sp>
        <p:nvSpPr>
          <p:cNvPr id="15" name="Espace réservé du texte 17">
            <a:extLst>
              <a:ext uri="{FF2B5EF4-FFF2-40B4-BE49-F238E27FC236}">
                <a16:creationId xmlns:a16="http://schemas.microsoft.com/office/drawing/2014/main" id="{DD639DAA-5451-E745-AE2B-B8F0B344670F}"/>
              </a:ext>
            </a:extLst>
          </p:cNvPr>
          <p:cNvSpPr>
            <a:spLocks noGrp="1"/>
          </p:cNvSpPr>
          <p:nvPr>
            <p:ph type="body" sz="quarter" idx="13" hasCustomPrompt="1"/>
          </p:nvPr>
        </p:nvSpPr>
        <p:spPr>
          <a:xfrm>
            <a:off x="1300971" y="4291045"/>
            <a:ext cx="9590049" cy="233552"/>
          </a:xfrm>
          <a:prstGeom prst="rect">
            <a:avLst/>
          </a:prstGeom>
        </p:spPr>
        <p:txBody>
          <a:bodyPr>
            <a:normAutofit/>
          </a:bodyPr>
          <a:lstStyle>
            <a:lvl1pPr marL="0" indent="0" algn="ctr">
              <a:buNone/>
              <a:defRPr sz="1000" b="0" i="1" baseline="0">
                <a:solidFill>
                  <a:schemeClr val="bg1"/>
                </a:solidFill>
                <a:latin typeface="Arial" panose="020B0604020202020204" pitchFamily="34" charset="0"/>
                <a:ea typeface="Open Sans Light" charset="0"/>
                <a:cs typeface="Arial" panose="020B0604020202020204" pitchFamily="34" charset="0"/>
              </a:defRPr>
            </a:lvl1pPr>
          </a:lstStyle>
          <a:p>
            <a:pPr lvl="0"/>
            <a:r>
              <a:rPr lang="en-GB"/>
              <a:t>Event, date, location</a:t>
            </a:r>
          </a:p>
        </p:txBody>
      </p:sp>
      <p:sp>
        <p:nvSpPr>
          <p:cNvPr id="16" name="Rectangle 15">
            <a:extLst>
              <a:ext uri="{FF2B5EF4-FFF2-40B4-BE49-F238E27FC236}">
                <a16:creationId xmlns:a16="http://schemas.microsoft.com/office/drawing/2014/main" id="{F03CA627-4DEB-044E-AD3B-6A5A4359CA3E}"/>
              </a:ext>
            </a:extLst>
          </p:cNvPr>
          <p:cNvSpPr/>
          <p:nvPr userDrawn="1"/>
        </p:nvSpPr>
        <p:spPr>
          <a:xfrm>
            <a:off x="0" y="4733365"/>
            <a:ext cx="12192000" cy="1452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98133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MI: 1 colomn + subtitl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557349" y="2007221"/>
            <a:ext cx="10796451" cy="3903488"/>
          </a:xfrm>
          <a:prstGeom prst="rect">
            <a:avLst/>
          </a:prstGeom>
        </p:spPr>
        <p:txBody>
          <a:bodyPr/>
          <a:lstStyle>
            <a:lvl1pPr marL="411163" indent="-411163">
              <a:spcBef>
                <a:spcPts val="1600"/>
              </a:spcBef>
              <a:buClr>
                <a:srgbClr val="CC162F"/>
              </a:buClr>
              <a:buFont typeface="Police système"/>
              <a:buChar char="■"/>
              <a:tabLst/>
              <a:defRPr b="0" i="0" baseline="0">
                <a:solidFill>
                  <a:srgbClr val="304F5A"/>
                </a:solidFill>
                <a:latin typeface="Arial" panose="020B0604020202020204" pitchFamily="34" charset="0"/>
                <a:ea typeface="Open Sans" charset="0"/>
                <a:cs typeface="Arial" panose="020B0604020202020204" pitchFamily="34" charset="0"/>
              </a:defRPr>
            </a:lvl1pPr>
            <a:lvl2pPr marL="849313" indent="-320675">
              <a:spcBef>
                <a:spcPts val="1700"/>
              </a:spcBef>
              <a:buClr>
                <a:srgbClr val="CC162F"/>
              </a:buClr>
              <a:buSzPct val="100000"/>
              <a:buFont typeface="Helvetica" charset="0"/>
              <a:buChar char="–"/>
              <a:tabLst/>
              <a:defRPr lang="fr-FR" sz="2200" b="0" i="0" kern="1200" baseline="0" dirty="0" smtClean="0">
                <a:solidFill>
                  <a:srgbClr val="304F5A"/>
                </a:solidFill>
                <a:latin typeface="Arial" panose="020B0604020202020204" pitchFamily="34" charset="0"/>
                <a:ea typeface="Open Sans" charset="0"/>
                <a:cs typeface="Arial" panose="020B0604020202020204" pitchFamily="34" charset="0"/>
              </a:defRPr>
            </a:lvl2pPr>
            <a:lvl5pPr>
              <a:defRPr b="0" i="0">
                <a:solidFill>
                  <a:schemeClr val="tx1">
                    <a:lumMod val="65000"/>
                    <a:lumOff val="35000"/>
                  </a:schemeClr>
                </a:solidFill>
                <a:latin typeface="Open Sans" charset="0"/>
                <a:ea typeface="Open Sans" charset="0"/>
                <a:cs typeface="Open Sans" charset="0"/>
              </a:defRPr>
            </a:lvl5pPr>
          </a:lstStyle>
          <a:p>
            <a:pPr lvl="0"/>
            <a:r>
              <a:rPr lang="fr-FR"/>
              <a:t>1st </a:t>
            </a:r>
            <a:r>
              <a:rPr lang="fr-FR" err="1"/>
              <a:t>level</a:t>
            </a:r>
            <a:r>
              <a:rPr lang="fr-FR"/>
              <a:t> </a:t>
            </a:r>
            <a:r>
              <a:rPr lang="fr-FR" err="1"/>
              <a:t>bullet</a:t>
            </a:r>
            <a:endParaRPr lang="fr-FR"/>
          </a:p>
          <a:p>
            <a:pPr lvl="1"/>
            <a:r>
              <a:rPr lang="fr-FR"/>
              <a:t>2nd </a:t>
            </a:r>
            <a:r>
              <a:rPr lang="fr-FR" err="1"/>
              <a:t>level</a:t>
            </a:r>
            <a:endParaRPr lang="fr-FR"/>
          </a:p>
        </p:txBody>
      </p:sp>
      <p:sp>
        <p:nvSpPr>
          <p:cNvPr id="10" name="Espace réservé du contenu 2"/>
          <p:cNvSpPr>
            <a:spLocks noGrp="1"/>
          </p:cNvSpPr>
          <p:nvPr>
            <p:ph idx="13" hasCustomPrompt="1"/>
          </p:nvPr>
        </p:nvSpPr>
        <p:spPr>
          <a:xfrm>
            <a:off x="557349" y="1277912"/>
            <a:ext cx="10796451" cy="474337"/>
          </a:xfrm>
          <a:prstGeom prst="rect">
            <a:avLst/>
          </a:prstGeom>
        </p:spPr>
        <p:txBody>
          <a:bodyPr/>
          <a:lstStyle>
            <a:lvl1pPr marL="0" indent="0">
              <a:spcBef>
                <a:spcPts val="1600"/>
              </a:spcBef>
              <a:buClr>
                <a:srgbClr val="405582"/>
              </a:buClr>
              <a:buFont typeface="ZapfDingbatsITC" charset="0"/>
              <a:buNone/>
              <a:tabLst/>
              <a:defRPr sz="2400" b="0" i="0" baseline="0">
                <a:solidFill>
                  <a:srgbClr val="009ED1"/>
                </a:solidFill>
                <a:latin typeface="Arial" panose="020B0604020202020204" pitchFamily="34" charset="0"/>
                <a:ea typeface="Roboto Condensed Light" panose="02000000000000000000" pitchFamily="2" charset="0"/>
                <a:cs typeface="Arial" panose="020B0604020202020204" pitchFamily="34" charset="0"/>
              </a:defRPr>
            </a:lvl1pPr>
            <a:lvl2pPr marL="977900" indent="-449263">
              <a:spcBef>
                <a:spcPts val="1700"/>
              </a:spcBef>
              <a:buClr>
                <a:srgbClr val="405582"/>
              </a:buClr>
              <a:buSzPct val="100000"/>
              <a:buFont typeface="ZapfDingbatsITC" charset="0"/>
              <a:buChar char="✚"/>
              <a:tabLst/>
              <a:defRPr lang="fr-FR" sz="2200" b="0" i="0" kern="1200" baseline="0" dirty="0" smtClean="0">
                <a:solidFill>
                  <a:schemeClr val="tx1">
                    <a:lumMod val="50000"/>
                    <a:lumOff val="50000"/>
                  </a:schemeClr>
                </a:solidFill>
                <a:latin typeface="Open Sans" charset="0"/>
                <a:ea typeface="Open Sans" charset="0"/>
                <a:cs typeface="Open Sans" charset="0"/>
              </a:defRPr>
            </a:lvl2pPr>
            <a:lvl5pPr>
              <a:defRPr b="0" i="0">
                <a:solidFill>
                  <a:schemeClr val="tx1">
                    <a:lumMod val="65000"/>
                    <a:lumOff val="35000"/>
                  </a:schemeClr>
                </a:solidFill>
                <a:latin typeface="Open Sans" charset="0"/>
                <a:ea typeface="Open Sans" charset="0"/>
                <a:cs typeface="Open Sans" charset="0"/>
              </a:defRPr>
            </a:lvl5pPr>
          </a:lstStyle>
          <a:p>
            <a:pPr lvl="0"/>
            <a:r>
              <a:rPr lang="fr-FR"/>
              <a:t>SUBTITLE</a:t>
            </a:r>
          </a:p>
        </p:txBody>
      </p:sp>
      <p:pic>
        <p:nvPicPr>
          <p:cNvPr id="16" name="Image 15">
            <a:extLst>
              <a:ext uri="{FF2B5EF4-FFF2-40B4-BE49-F238E27FC236}">
                <a16:creationId xmlns:a16="http://schemas.microsoft.com/office/drawing/2014/main" id="{7576DA5E-26F6-2440-8405-493B406878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2628" y="0"/>
            <a:ext cx="2269662" cy="1348966"/>
          </a:xfrm>
          <a:prstGeom prst="rect">
            <a:avLst/>
          </a:prstGeom>
        </p:spPr>
      </p:pic>
      <p:sp>
        <p:nvSpPr>
          <p:cNvPr id="2" name="Titre 1" descr="SLIDE TITLE">
            <a:extLst>
              <a:ext uri="{FF2B5EF4-FFF2-40B4-BE49-F238E27FC236}">
                <a16:creationId xmlns:a16="http://schemas.microsoft.com/office/drawing/2014/main" id="{91646882-3843-7041-99C4-3EF5501A94AB}"/>
              </a:ext>
            </a:extLst>
          </p:cNvPr>
          <p:cNvSpPr>
            <a:spLocks noGrp="1"/>
          </p:cNvSpPr>
          <p:nvPr>
            <p:ph type="title"/>
          </p:nvPr>
        </p:nvSpPr>
        <p:spPr/>
        <p:txBody>
          <a:bodyPr/>
          <a:lstStyle>
            <a:lvl1pPr>
              <a:defRPr sz="2800" b="0" i="0">
                <a:solidFill>
                  <a:srgbClr val="CC162F"/>
                </a:solidFill>
                <a:latin typeface="Arial" panose="020B0604020202020204" pitchFamily="34" charset="0"/>
                <a:ea typeface="Roboto Thin" panose="02000000000000000000" pitchFamily="2" charset="0"/>
                <a:cs typeface="Arial" panose="020B0604020202020204" pitchFamily="34" charset="0"/>
              </a:defRPr>
            </a:lvl1pPr>
          </a:lstStyle>
          <a:p>
            <a:r>
              <a:rPr lang="fr-FR"/>
              <a:t>Modifiez le style du titre</a:t>
            </a:r>
          </a:p>
        </p:txBody>
      </p:sp>
      <p:sp>
        <p:nvSpPr>
          <p:cNvPr id="9" name="Espace réservé du numéro de diapositive 5">
            <a:extLst>
              <a:ext uri="{FF2B5EF4-FFF2-40B4-BE49-F238E27FC236}">
                <a16:creationId xmlns:a16="http://schemas.microsoft.com/office/drawing/2014/main" id="{38F08211-A70F-9E48-B696-4CAD05947485}"/>
              </a:ext>
            </a:extLst>
          </p:cNvPr>
          <p:cNvSpPr>
            <a:spLocks noGrp="1"/>
          </p:cNvSpPr>
          <p:nvPr>
            <p:ph type="sldNum" sz="quarter" idx="4"/>
          </p:nvPr>
        </p:nvSpPr>
        <p:spPr>
          <a:xfrm>
            <a:off x="11602720" y="6462395"/>
            <a:ext cx="394922" cy="365125"/>
          </a:xfrm>
          <a:prstGeom prst="rect">
            <a:avLst/>
          </a:prstGeom>
        </p:spPr>
        <p:txBody>
          <a:bodyPr vert="horz" lIns="91440" tIns="45720" rIns="91440" bIns="45720" rtlCol="0" anchor="ctr"/>
          <a:lstStyle>
            <a:lvl1pPr algn="r">
              <a:defRPr sz="850" b="0" i="0">
                <a:solidFill>
                  <a:srgbClr val="0171B1"/>
                </a:solidFill>
                <a:latin typeface="Montserrat" pitchFamily="2" charset="77"/>
                <a:ea typeface="Open Sans" charset="0"/>
                <a:cs typeface="Open Sans" charset="0"/>
              </a:defRPr>
            </a:lvl1pPr>
          </a:lstStyle>
          <a:p>
            <a:fld id="{65948E48-1704-8A46-9190-E09A1DFCD82D}" type="slidenum">
              <a:rPr lang="fr-FR" smtClean="0"/>
              <a:pPr/>
              <a:t>‹N°›</a:t>
            </a:fld>
            <a:endParaRPr lang="fr-FR"/>
          </a:p>
        </p:txBody>
      </p:sp>
      <p:sp>
        <p:nvSpPr>
          <p:cNvPr id="11" name="CasellaDiTesto 32">
            <a:extLst>
              <a:ext uri="{FF2B5EF4-FFF2-40B4-BE49-F238E27FC236}">
                <a16:creationId xmlns:a16="http://schemas.microsoft.com/office/drawing/2014/main" id="{1D22706A-6D36-1B4F-8C1E-3742C150D263}"/>
              </a:ext>
            </a:extLst>
          </p:cNvPr>
          <p:cNvSpPr txBox="1"/>
          <p:nvPr userDrawn="1"/>
        </p:nvSpPr>
        <p:spPr>
          <a:xfrm>
            <a:off x="50274" y="6539551"/>
            <a:ext cx="2350530" cy="223138"/>
          </a:xfrm>
          <a:prstGeom prst="rect">
            <a:avLst/>
          </a:prstGeom>
          <a:noFill/>
        </p:spPr>
        <p:txBody>
          <a:bodyPr wrap="square" rtlCol="0">
            <a:spAutoFit/>
          </a:bodyPr>
          <a:lstStyle/>
          <a:p>
            <a:pPr algn="l"/>
            <a:r>
              <a:rPr lang="de-DE" sz="850" b="0" i="0">
                <a:solidFill>
                  <a:srgbClr val="0171B1"/>
                </a:solidFill>
                <a:latin typeface="Montserrat Light" pitchFamily="2" charset="77"/>
                <a:ea typeface="Open Sans" charset="0"/>
                <a:cs typeface="Open Sans" charset="0"/>
              </a:rPr>
              <a:t>© CIBM | Center </a:t>
            </a:r>
            <a:r>
              <a:rPr lang="de-DE" sz="850" b="0" i="0" err="1">
                <a:solidFill>
                  <a:srgbClr val="0171B1"/>
                </a:solidFill>
                <a:latin typeface="Montserrat Light" pitchFamily="2" charset="77"/>
                <a:ea typeface="Open Sans" charset="0"/>
                <a:cs typeface="Open Sans" charset="0"/>
              </a:rPr>
              <a:t>for</a:t>
            </a:r>
            <a:r>
              <a:rPr lang="de-DE" sz="850" b="0" i="0">
                <a:solidFill>
                  <a:srgbClr val="0171B1"/>
                </a:solidFill>
                <a:latin typeface="Montserrat Light" pitchFamily="2" charset="77"/>
                <a:ea typeface="Open Sans" charset="0"/>
                <a:cs typeface="Open Sans" charset="0"/>
              </a:rPr>
              <a:t> Biomedical Imaging </a:t>
            </a:r>
            <a:endParaRPr lang="it-IT" sz="850" b="0" i="0">
              <a:solidFill>
                <a:srgbClr val="0171B1"/>
              </a:solidFill>
              <a:latin typeface="Montserrat Light" pitchFamily="2" charset="77"/>
              <a:ea typeface="Open Sans" charset="0"/>
              <a:cs typeface="Open Sans" charset="0"/>
            </a:endParaRPr>
          </a:p>
        </p:txBody>
      </p:sp>
      <p:sp>
        <p:nvSpPr>
          <p:cNvPr id="12" name="ZoneTexte 11">
            <a:extLst>
              <a:ext uri="{FF2B5EF4-FFF2-40B4-BE49-F238E27FC236}">
                <a16:creationId xmlns:a16="http://schemas.microsoft.com/office/drawing/2014/main" id="{F6D38169-D475-D548-88E6-D08639E12B0B}"/>
              </a:ext>
            </a:extLst>
          </p:cNvPr>
          <p:cNvSpPr txBox="1"/>
          <p:nvPr userDrawn="1"/>
        </p:nvSpPr>
        <p:spPr>
          <a:xfrm>
            <a:off x="10231176" y="6552326"/>
            <a:ext cx="1265090" cy="246221"/>
          </a:xfrm>
          <a:prstGeom prst="rect">
            <a:avLst/>
          </a:prstGeom>
          <a:noFill/>
        </p:spPr>
        <p:txBody>
          <a:bodyPr wrap="none" rtlCol="0">
            <a:spAutoFit/>
          </a:bodyPr>
          <a:lstStyle/>
          <a:p>
            <a:pPr algn="ctr"/>
            <a:r>
              <a:rPr lang="fr-FR" sz="1000" b="0" i="0" spc="600">
                <a:solidFill>
                  <a:srgbClr val="0171B1"/>
                </a:solidFill>
                <a:latin typeface="+mj-lt"/>
                <a:ea typeface="Roboto Condensed Light" panose="02000000000000000000" pitchFamily="2" charset="0"/>
              </a:rPr>
              <a:t>CIBM.CH</a:t>
            </a:r>
          </a:p>
        </p:txBody>
      </p:sp>
    </p:spTree>
    <p:extLst>
      <p:ext uri="{BB962C8B-B14F-4D97-AF65-F5344CB8AC3E}">
        <p14:creationId xmlns:p14="http://schemas.microsoft.com/office/powerpoint/2010/main" val="21032818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MI: Section Cover">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802567" y="2785837"/>
            <a:ext cx="7426711" cy="1286326"/>
          </a:xfrm>
          <a:prstGeom prst="rect">
            <a:avLst/>
          </a:prstGeom>
          <a:noFill/>
          <a:ln>
            <a:noFill/>
          </a:ln>
        </p:spPr>
        <p:txBody>
          <a:bodyPr rIns="396000" bIns="72000" anchor="ctr"/>
          <a:lstStyle>
            <a:lvl1pPr marL="0" indent="0" algn="l">
              <a:lnSpc>
                <a:spcPct val="100000"/>
              </a:lnSpc>
              <a:spcBef>
                <a:spcPts val="0"/>
              </a:spcBef>
              <a:defRPr sz="2800" b="0" i="0" cap="all" baseline="0">
                <a:solidFill>
                  <a:srgbClr val="B6C0C6"/>
                </a:solidFill>
                <a:latin typeface="Arial" panose="020B0604020202020204" pitchFamily="34" charset="0"/>
                <a:ea typeface="Roboto Thin" panose="02000000000000000000" pitchFamily="2" charset="0"/>
                <a:cs typeface="Arial" panose="020B0604020202020204" pitchFamily="34" charset="0"/>
              </a:defRPr>
            </a:lvl1pPr>
          </a:lstStyle>
          <a:p>
            <a:r>
              <a:rPr lang="fr-FR"/>
              <a:t>SECTION TITLE </a:t>
            </a:r>
          </a:p>
        </p:txBody>
      </p:sp>
      <p:pic>
        <p:nvPicPr>
          <p:cNvPr id="4" name="Image 3" descr="Une image contenant clipart&#10;&#10;Description générée automatiquement">
            <a:extLst>
              <a:ext uri="{FF2B5EF4-FFF2-40B4-BE49-F238E27FC236}">
                <a16:creationId xmlns:a16="http://schemas.microsoft.com/office/drawing/2014/main" id="{F4A69194-FDF3-BA46-BF78-AF76FF052A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973" y="-8400"/>
            <a:ext cx="3675223" cy="6879100"/>
          </a:xfrm>
          <a:prstGeom prst="rect">
            <a:avLst/>
          </a:prstGeom>
        </p:spPr>
      </p:pic>
    </p:spTree>
    <p:extLst>
      <p:ext uri="{BB962C8B-B14F-4D97-AF65-F5344CB8AC3E}">
        <p14:creationId xmlns:p14="http://schemas.microsoft.com/office/powerpoint/2010/main" val="12282080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MI: 1 column">
    <p:spTree>
      <p:nvGrpSpPr>
        <p:cNvPr id="1" name=""/>
        <p:cNvGrpSpPr/>
        <p:nvPr/>
      </p:nvGrpSpPr>
      <p:grpSpPr>
        <a:xfrm>
          <a:off x="0" y="0"/>
          <a:ext cx="0" cy="0"/>
          <a:chOff x="0" y="0"/>
          <a:chExt cx="0" cy="0"/>
        </a:xfrm>
      </p:grpSpPr>
      <p:sp>
        <p:nvSpPr>
          <p:cNvPr id="6" name="Titolo 5"/>
          <p:cNvSpPr>
            <a:spLocks noGrp="1"/>
          </p:cNvSpPr>
          <p:nvPr>
            <p:ph type="title" hasCustomPrompt="1"/>
          </p:nvPr>
        </p:nvSpPr>
        <p:spPr>
          <a:xfrm>
            <a:off x="1" y="0"/>
            <a:ext cx="9742468" cy="1123407"/>
          </a:xfrm>
        </p:spPr>
        <p:txBody>
          <a:bodyPr anchor="ctr"/>
          <a:lstStyle>
            <a:lvl1pPr>
              <a:lnSpc>
                <a:spcPct val="150000"/>
              </a:lnSpc>
              <a:defRPr lang="it-IT" sz="2800" b="0" i="0" kern="1200" cap="all" baseline="0" dirty="0">
                <a:solidFill>
                  <a:srgbClr val="CC162F"/>
                </a:solidFill>
                <a:latin typeface="Arial" panose="020B0604020202020204" pitchFamily="34" charset="0"/>
                <a:ea typeface="Roboto Thin" panose="02000000000000000000" pitchFamily="2" charset="0"/>
                <a:cs typeface="Arial" panose="020B0604020202020204" pitchFamily="34" charset="0"/>
              </a:defRPr>
            </a:lvl1pPr>
          </a:lstStyle>
          <a:p>
            <a:r>
              <a:rPr lang="it-IT"/>
              <a:t>SLIDE TITLE</a:t>
            </a:r>
          </a:p>
        </p:txBody>
      </p:sp>
      <p:pic>
        <p:nvPicPr>
          <p:cNvPr id="16" name="Image 15">
            <a:extLst>
              <a:ext uri="{FF2B5EF4-FFF2-40B4-BE49-F238E27FC236}">
                <a16:creationId xmlns:a16="http://schemas.microsoft.com/office/drawing/2014/main" id="{9CFD48D9-1993-A046-8AAA-E73A1C9368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2628" y="0"/>
            <a:ext cx="2269662" cy="1348966"/>
          </a:xfrm>
          <a:prstGeom prst="rect">
            <a:avLst/>
          </a:prstGeom>
        </p:spPr>
      </p:pic>
      <p:sp>
        <p:nvSpPr>
          <p:cNvPr id="18" name="Espace réservé du contenu 2">
            <a:extLst>
              <a:ext uri="{FF2B5EF4-FFF2-40B4-BE49-F238E27FC236}">
                <a16:creationId xmlns:a16="http://schemas.microsoft.com/office/drawing/2014/main" id="{730AEB91-742B-984C-9211-F9F242AE4AC4}"/>
              </a:ext>
            </a:extLst>
          </p:cNvPr>
          <p:cNvSpPr>
            <a:spLocks noGrp="1"/>
          </p:cNvSpPr>
          <p:nvPr>
            <p:ph idx="1" hasCustomPrompt="1"/>
          </p:nvPr>
        </p:nvSpPr>
        <p:spPr>
          <a:xfrm>
            <a:off x="557349" y="1348966"/>
            <a:ext cx="10796451" cy="4471309"/>
          </a:xfrm>
          <a:prstGeom prst="rect">
            <a:avLst/>
          </a:prstGeom>
        </p:spPr>
        <p:txBody>
          <a:bodyPr/>
          <a:lstStyle>
            <a:lvl1pPr marL="411163" indent="-411163">
              <a:spcBef>
                <a:spcPts val="1600"/>
              </a:spcBef>
              <a:buClr>
                <a:srgbClr val="CC162F"/>
              </a:buClr>
              <a:buFont typeface="Police système"/>
              <a:buChar char="■"/>
              <a:tabLst/>
              <a:defRPr b="0" i="0" baseline="0">
                <a:solidFill>
                  <a:srgbClr val="304F5A"/>
                </a:solidFill>
                <a:latin typeface="Arial" panose="020B0604020202020204" pitchFamily="34" charset="0"/>
                <a:ea typeface="Open Sans" charset="0"/>
                <a:cs typeface="Arial" panose="020B0604020202020204" pitchFamily="34" charset="0"/>
              </a:defRPr>
            </a:lvl1pPr>
            <a:lvl2pPr marL="849313" indent="-320675">
              <a:spcBef>
                <a:spcPts val="1700"/>
              </a:spcBef>
              <a:buClr>
                <a:srgbClr val="CC162F"/>
              </a:buClr>
              <a:buSzPct val="100000"/>
              <a:buFont typeface="Helvetica" charset="0"/>
              <a:buChar char="–"/>
              <a:tabLst/>
              <a:defRPr lang="fr-FR" sz="2200" b="0" i="0" kern="1200" baseline="0" dirty="0" smtClean="0">
                <a:solidFill>
                  <a:srgbClr val="304F5A"/>
                </a:solidFill>
                <a:latin typeface="Arial" panose="020B0604020202020204" pitchFamily="34" charset="0"/>
                <a:ea typeface="Open Sans" charset="0"/>
                <a:cs typeface="Arial" panose="020B0604020202020204" pitchFamily="34" charset="0"/>
              </a:defRPr>
            </a:lvl2pPr>
            <a:lvl5pPr>
              <a:defRPr b="0" i="0">
                <a:solidFill>
                  <a:schemeClr val="tx1">
                    <a:lumMod val="65000"/>
                    <a:lumOff val="35000"/>
                  </a:schemeClr>
                </a:solidFill>
                <a:latin typeface="Open Sans" charset="0"/>
                <a:ea typeface="Open Sans" charset="0"/>
                <a:cs typeface="Open Sans" charset="0"/>
              </a:defRPr>
            </a:lvl5pPr>
          </a:lstStyle>
          <a:p>
            <a:pPr lvl="0"/>
            <a:r>
              <a:rPr lang="fr-FR"/>
              <a:t>1st </a:t>
            </a:r>
            <a:r>
              <a:rPr lang="fr-FR" err="1"/>
              <a:t>level</a:t>
            </a:r>
            <a:r>
              <a:rPr lang="fr-FR"/>
              <a:t> </a:t>
            </a:r>
            <a:r>
              <a:rPr lang="fr-FR" err="1"/>
              <a:t>bullet</a:t>
            </a:r>
            <a:endParaRPr lang="fr-FR"/>
          </a:p>
          <a:p>
            <a:pPr lvl="1"/>
            <a:r>
              <a:rPr lang="fr-FR"/>
              <a:t>2nd </a:t>
            </a:r>
            <a:r>
              <a:rPr lang="fr-FR" err="1"/>
              <a:t>level</a:t>
            </a:r>
            <a:endParaRPr lang="fr-FR"/>
          </a:p>
        </p:txBody>
      </p:sp>
      <p:sp>
        <p:nvSpPr>
          <p:cNvPr id="8" name="Espace réservé du numéro de diapositive 5">
            <a:extLst>
              <a:ext uri="{FF2B5EF4-FFF2-40B4-BE49-F238E27FC236}">
                <a16:creationId xmlns:a16="http://schemas.microsoft.com/office/drawing/2014/main" id="{1BBBDC8A-2FA2-9842-8A28-FFE19C80258F}"/>
              </a:ext>
            </a:extLst>
          </p:cNvPr>
          <p:cNvSpPr>
            <a:spLocks noGrp="1"/>
          </p:cNvSpPr>
          <p:nvPr>
            <p:ph type="sldNum" sz="quarter" idx="4"/>
          </p:nvPr>
        </p:nvSpPr>
        <p:spPr>
          <a:xfrm>
            <a:off x="11602720" y="6462395"/>
            <a:ext cx="394922" cy="365125"/>
          </a:xfrm>
          <a:prstGeom prst="rect">
            <a:avLst/>
          </a:prstGeom>
        </p:spPr>
        <p:txBody>
          <a:bodyPr vert="horz" lIns="91440" tIns="45720" rIns="91440" bIns="45720" rtlCol="0" anchor="ctr"/>
          <a:lstStyle>
            <a:lvl1pPr algn="r">
              <a:defRPr sz="850" b="0" i="0">
                <a:solidFill>
                  <a:srgbClr val="0171B1"/>
                </a:solidFill>
                <a:latin typeface="Montserrat" pitchFamily="2" charset="77"/>
                <a:ea typeface="Open Sans" charset="0"/>
                <a:cs typeface="Open Sans" charset="0"/>
              </a:defRPr>
            </a:lvl1pPr>
          </a:lstStyle>
          <a:p>
            <a:fld id="{65948E48-1704-8A46-9190-E09A1DFCD82D}" type="slidenum">
              <a:rPr lang="fr-FR" smtClean="0"/>
              <a:pPr/>
              <a:t>‹N°›</a:t>
            </a:fld>
            <a:endParaRPr lang="fr-FR"/>
          </a:p>
        </p:txBody>
      </p:sp>
      <p:sp>
        <p:nvSpPr>
          <p:cNvPr id="9" name="CasellaDiTesto 32">
            <a:extLst>
              <a:ext uri="{FF2B5EF4-FFF2-40B4-BE49-F238E27FC236}">
                <a16:creationId xmlns:a16="http://schemas.microsoft.com/office/drawing/2014/main" id="{566D4AF5-E6B9-5247-ADAA-ACA6C8788034}"/>
              </a:ext>
            </a:extLst>
          </p:cNvPr>
          <p:cNvSpPr txBox="1"/>
          <p:nvPr userDrawn="1"/>
        </p:nvSpPr>
        <p:spPr>
          <a:xfrm>
            <a:off x="50274" y="6539551"/>
            <a:ext cx="2350530" cy="223138"/>
          </a:xfrm>
          <a:prstGeom prst="rect">
            <a:avLst/>
          </a:prstGeom>
          <a:noFill/>
        </p:spPr>
        <p:txBody>
          <a:bodyPr wrap="square" rtlCol="0">
            <a:spAutoFit/>
          </a:bodyPr>
          <a:lstStyle/>
          <a:p>
            <a:pPr algn="l"/>
            <a:r>
              <a:rPr lang="de-DE" sz="850" b="0" i="0">
                <a:solidFill>
                  <a:srgbClr val="0171B1"/>
                </a:solidFill>
                <a:latin typeface="Montserrat Light" pitchFamily="2" charset="77"/>
                <a:ea typeface="Open Sans" charset="0"/>
                <a:cs typeface="Open Sans" charset="0"/>
              </a:rPr>
              <a:t>© CIBM | Center </a:t>
            </a:r>
            <a:r>
              <a:rPr lang="de-DE" sz="850" b="0" i="0" err="1">
                <a:solidFill>
                  <a:srgbClr val="0171B1"/>
                </a:solidFill>
                <a:latin typeface="Montserrat Light" pitchFamily="2" charset="77"/>
                <a:ea typeface="Open Sans" charset="0"/>
                <a:cs typeface="Open Sans" charset="0"/>
              </a:rPr>
              <a:t>for</a:t>
            </a:r>
            <a:r>
              <a:rPr lang="de-DE" sz="850" b="0" i="0">
                <a:solidFill>
                  <a:srgbClr val="0171B1"/>
                </a:solidFill>
                <a:latin typeface="Montserrat Light" pitchFamily="2" charset="77"/>
                <a:ea typeface="Open Sans" charset="0"/>
                <a:cs typeface="Open Sans" charset="0"/>
              </a:rPr>
              <a:t> Biomedical Imaging </a:t>
            </a:r>
            <a:endParaRPr lang="it-IT" sz="850" b="0" i="0">
              <a:solidFill>
                <a:srgbClr val="0171B1"/>
              </a:solidFill>
              <a:latin typeface="Montserrat Light" pitchFamily="2" charset="77"/>
              <a:ea typeface="Open Sans" charset="0"/>
              <a:cs typeface="Open Sans" charset="0"/>
            </a:endParaRPr>
          </a:p>
        </p:txBody>
      </p:sp>
      <p:sp>
        <p:nvSpPr>
          <p:cNvPr id="10" name="ZoneTexte 9">
            <a:extLst>
              <a:ext uri="{FF2B5EF4-FFF2-40B4-BE49-F238E27FC236}">
                <a16:creationId xmlns:a16="http://schemas.microsoft.com/office/drawing/2014/main" id="{546C3DEF-88A6-4649-8BF5-AEDF28CA30C4}"/>
              </a:ext>
            </a:extLst>
          </p:cNvPr>
          <p:cNvSpPr txBox="1"/>
          <p:nvPr userDrawn="1"/>
        </p:nvSpPr>
        <p:spPr>
          <a:xfrm>
            <a:off x="10231176" y="6552326"/>
            <a:ext cx="1265090" cy="246221"/>
          </a:xfrm>
          <a:prstGeom prst="rect">
            <a:avLst/>
          </a:prstGeom>
          <a:noFill/>
        </p:spPr>
        <p:txBody>
          <a:bodyPr wrap="none" rtlCol="0">
            <a:spAutoFit/>
          </a:bodyPr>
          <a:lstStyle/>
          <a:p>
            <a:pPr algn="ctr"/>
            <a:r>
              <a:rPr lang="fr-FR" sz="1000" b="0" i="0" spc="600">
                <a:solidFill>
                  <a:srgbClr val="0171B1"/>
                </a:solidFill>
                <a:latin typeface="+mj-lt"/>
                <a:ea typeface="Roboto Condensed Light" panose="02000000000000000000" pitchFamily="2" charset="0"/>
              </a:rPr>
              <a:t>CIBM.CH</a:t>
            </a:r>
          </a:p>
        </p:txBody>
      </p:sp>
    </p:spTree>
    <p:extLst>
      <p:ext uri="{BB962C8B-B14F-4D97-AF65-F5344CB8AC3E}">
        <p14:creationId xmlns:p14="http://schemas.microsoft.com/office/powerpoint/2010/main" val="13663396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MI: 2 columns + subtitle">
    <p:spTree>
      <p:nvGrpSpPr>
        <p:cNvPr id="1" name=""/>
        <p:cNvGrpSpPr/>
        <p:nvPr/>
      </p:nvGrpSpPr>
      <p:grpSpPr>
        <a:xfrm>
          <a:off x="0" y="0"/>
          <a:ext cx="0" cy="0"/>
          <a:chOff x="0" y="0"/>
          <a:chExt cx="0" cy="0"/>
        </a:xfrm>
      </p:grpSpPr>
      <p:sp>
        <p:nvSpPr>
          <p:cNvPr id="10" name="Espace réservé du contenu 2"/>
          <p:cNvSpPr>
            <a:spLocks noGrp="1"/>
          </p:cNvSpPr>
          <p:nvPr>
            <p:ph idx="13" hasCustomPrompt="1"/>
          </p:nvPr>
        </p:nvSpPr>
        <p:spPr>
          <a:xfrm>
            <a:off x="583471" y="1695153"/>
            <a:ext cx="5197800" cy="474337"/>
          </a:xfrm>
          <a:prstGeom prst="rect">
            <a:avLst/>
          </a:prstGeom>
        </p:spPr>
        <p:txBody>
          <a:bodyPr/>
          <a:lstStyle>
            <a:lvl1pPr marL="0" indent="0">
              <a:spcBef>
                <a:spcPts val="1600"/>
              </a:spcBef>
              <a:buClr>
                <a:srgbClr val="405582"/>
              </a:buClr>
              <a:buFont typeface="ZapfDingbatsITC" charset="0"/>
              <a:buNone/>
              <a:tabLst/>
              <a:defRPr lang="fr-FR" sz="2400" b="0" i="0" kern="1200" baseline="0" dirty="0">
                <a:solidFill>
                  <a:srgbClr val="009ED1"/>
                </a:solidFill>
                <a:latin typeface="Arial" panose="020B0604020202020204" pitchFamily="34" charset="0"/>
                <a:ea typeface="Roboto Condensed Light" panose="02000000000000000000" pitchFamily="2" charset="0"/>
                <a:cs typeface="Arial" panose="020B0604020202020204" pitchFamily="34" charset="0"/>
              </a:defRPr>
            </a:lvl1pPr>
            <a:lvl2pPr marL="977900" indent="-449263">
              <a:spcBef>
                <a:spcPts val="1700"/>
              </a:spcBef>
              <a:buClr>
                <a:srgbClr val="405582"/>
              </a:buClr>
              <a:buSzPct val="100000"/>
              <a:buFont typeface="ZapfDingbatsITC" charset="0"/>
              <a:buChar char="✚"/>
              <a:tabLst/>
              <a:defRPr lang="fr-FR" sz="2200" b="0" i="0" kern="1200" baseline="0" dirty="0" smtClean="0">
                <a:solidFill>
                  <a:schemeClr val="tx1">
                    <a:lumMod val="50000"/>
                    <a:lumOff val="50000"/>
                  </a:schemeClr>
                </a:solidFill>
                <a:latin typeface="Open Sans" charset="0"/>
                <a:ea typeface="Open Sans" charset="0"/>
                <a:cs typeface="Open Sans" charset="0"/>
              </a:defRPr>
            </a:lvl2pPr>
            <a:lvl5pPr>
              <a:defRPr b="0" i="0">
                <a:solidFill>
                  <a:schemeClr val="tx1">
                    <a:lumMod val="65000"/>
                    <a:lumOff val="35000"/>
                  </a:schemeClr>
                </a:solidFill>
                <a:latin typeface="Open Sans" charset="0"/>
                <a:ea typeface="Open Sans" charset="0"/>
                <a:cs typeface="Open Sans" charset="0"/>
              </a:defRPr>
            </a:lvl5pPr>
          </a:lstStyle>
          <a:p>
            <a:pPr lvl="0"/>
            <a:r>
              <a:rPr lang="fr-FR"/>
              <a:t>SUBTITLE</a:t>
            </a:r>
          </a:p>
        </p:txBody>
      </p:sp>
      <p:sp>
        <p:nvSpPr>
          <p:cNvPr id="6" name="Titolo 5"/>
          <p:cNvSpPr>
            <a:spLocks noGrp="1"/>
          </p:cNvSpPr>
          <p:nvPr>
            <p:ph type="title" hasCustomPrompt="1"/>
          </p:nvPr>
        </p:nvSpPr>
        <p:spPr>
          <a:xfrm>
            <a:off x="1" y="0"/>
            <a:ext cx="9742468" cy="1123407"/>
          </a:xfrm>
        </p:spPr>
        <p:txBody>
          <a:bodyPr anchor="ctr"/>
          <a:lstStyle>
            <a:lvl1pPr>
              <a:lnSpc>
                <a:spcPct val="150000"/>
              </a:lnSpc>
              <a:defRPr lang="it-IT" sz="2800" b="0" i="0" kern="1200" cap="all" baseline="0" dirty="0">
                <a:solidFill>
                  <a:srgbClr val="CC162F"/>
                </a:solidFill>
                <a:latin typeface="Arial" panose="020B0604020202020204" pitchFamily="34" charset="0"/>
                <a:ea typeface="Roboto Thin" panose="02000000000000000000" pitchFamily="2" charset="0"/>
                <a:cs typeface="Arial" panose="020B0604020202020204" pitchFamily="34" charset="0"/>
              </a:defRPr>
            </a:lvl1pPr>
          </a:lstStyle>
          <a:p>
            <a:r>
              <a:rPr lang="it-IT"/>
              <a:t>SLIDE TITLE</a:t>
            </a:r>
          </a:p>
        </p:txBody>
      </p:sp>
      <p:sp>
        <p:nvSpPr>
          <p:cNvPr id="38" name="Espace réservé du contenu 2"/>
          <p:cNvSpPr>
            <a:spLocks noGrp="1"/>
          </p:cNvSpPr>
          <p:nvPr>
            <p:ph idx="17" hasCustomPrompt="1"/>
          </p:nvPr>
        </p:nvSpPr>
        <p:spPr>
          <a:xfrm>
            <a:off x="6176545" y="1695153"/>
            <a:ext cx="5197800" cy="474337"/>
          </a:xfrm>
          <a:prstGeom prst="rect">
            <a:avLst/>
          </a:prstGeom>
        </p:spPr>
        <p:txBody>
          <a:bodyPr/>
          <a:lstStyle>
            <a:lvl1pPr marL="0" indent="0">
              <a:spcBef>
                <a:spcPts val="1600"/>
              </a:spcBef>
              <a:buClr>
                <a:srgbClr val="405582"/>
              </a:buClr>
              <a:buFont typeface="ZapfDingbatsITC" charset="0"/>
              <a:buNone/>
              <a:tabLst/>
              <a:defRPr lang="fr-FR" sz="2400" b="0" i="0" kern="1200" baseline="0" dirty="0">
                <a:solidFill>
                  <a:srgbClr val="009ED1"/>
                </a:solidFill>
                <a:latin typeface="Arial" panose="020B0604020202020204" pitchFamily="34" charset="0"/>
                <a:ea typeface="Roboto Condensed Light" panose="02000000000000000000" pitchFamily="2" charset="0"/>
                <a:cs typeface="Arial" panose="020B0604020202020204" pitchFamily="34" charset="0"/>
              </a:defRPr>
            </a:lvl1pPr>
            <a:lvl2pPr marL="977900" indent="-449263">
              <a:spcBef>
                <a:spcPts val="1700"/>
              </a:spcBef>
              <a:buClr>
                <a:srgbClr val="405582"/>
              </a:buClr>
              <a:buSzPct val="100000"/>
              <a:buFont typeface="ZapfDingbatsITC" charset="0"/>
              <a:buChar char="✚"/>
              <a:tabLst/>
              <a:defRPr lang="fr-FR" sz="2200" b="0" i="0" kern="1200" baseline="0" dirty="0" smtClean="0">
                <a:solidFill>
                  <a:schemeClr val="tx1">
                    <a:lumMod val="50000"/>
                    <a:lumOff val="50000"/>
                  </a:schemeClr>
                </a:solidFill>
                <a:latin typeface="Open Sans" charset="0"/>
                <a:ea typeface="Open Sans" charset="0"/>
                <a:cs typeface="Open Sans" charset="0"/>
              </a:defRPr>
            </a:lvl2pPr>
            <a:lvl5pPr>
              <a:defRPr b="0" i="0">
                <a:solidFill>
                  <a:schemeClr val="tx1">
                    <a:lumMod val="65000"/>
                    <a:lumOff val="35000"/>
                  </a:schemeClr>
                </a:solidFill>
                <a:latin typeface="Open Sans" charset="0"/>
                <a:ea typeface="Open Sans" charset="0"/>
                <a:cs typeface="Open Sans" charset="0"/>
              </a:defRPr>
            </a:lvl5pPr>
          </a:lstStyle>
          <a:p>
            <a:pPr marL="0" lvl="0" indent="0" algn="l" defTabSz="914400" rtl="0" eaLnBrk="1" latinLnBrk="0" hangingPunct="1">
              <a:lnSpc>
                <a:spcPct val="90000"/>
              </a:lnSpc>
              <a:spcBef>
                <a:spcPts val="1600"/>
              </a:spcBef>
              <a:buClr>
                <a:srgbClr val="405582"/>
              </a:buClr>
              <a:buFont typeface="ZapfDingbatsITC" charset="0"/>
              <a:buNone/>
              <a:tabLst/>
            </a:pPr>
            <a:r>
              <a:rPr lang="fr-FR"/>
              <a:t>SUBTITLE</a:t>
            </a:r>
          </a:p>
        </p:txBody>
      </p:sp>
      <p:pic>
        <p:nvPicPr>
          <p:cNvPr id="19" name="Image 18">
            <a:extLst>
              <a:ext uri="{FF2B5EF4-FFF2-40B4-BE49-F238E27FC236}">
                <a16:creationId xmlns:a16="http://schemas.microsoft.com/office/drawing/2014/main" id="{7EF60FEC-A82C-7445-B3A7-28A6D605EB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2628" y="0"/>
            <a:ext cx="2269662" cy="1348966"/>
          </a:xfrm>
          <a:prstGeom prst="rect">
            <a:avLst/>
          </a:prstGeom>
        </p:spPr>
      </p:pic>
      <p:sp>
        <p:nvSpPr>
          <p:cNvPr id="21" name="Espace réservé du contenu 2">
            <a:extLst>
              <a:ext uri="{FF2B5EF4-FFF2-40B4-BE49-F238E27FC236}">
                <a16:creationId xmlns:a16="http://schemas.microsoft.com/office/drawing/2014/main" id="{19477C44-A9DA-1043-9D9F-D2729F0F0C46}"/>
              </a:ext>
            </a:extLst>
          </p:cNvPr>
          <p:cNvSpPr>
            <a:spLocks noGrp="1"/>
          </p:cNvSpPr>
          <p:nvPr>
            <p:ph idx="1" hasCustomPrompt="1"/>
          </p:nvPr>
        </p:nvSpPr>
        <p:spPr>
          <a:xfrm>
            <a:off x="583470" y="2394142"/>
            <a:ext cx="5197801" cy="3523098"/>
          </a:xfrm>
          <a:prstGeom prst="rect">
            <a:avLst/>
          </a:prstGeom>
        </p:spPr>
        <p:txBody>
          <a:bodyPr/>
          <a:lstStyle>
            <a:lvl1pPr marL="411163" indent="-411163">
              <a:spcBef>
                <a:spcPts val="1600"/>
              </a:spcBef>
              <a:buClr>
                <a:srgbClr val="CC162F"/>
              </a:buClr>
              <a:buFont typeface="Police système"/>
              <a:buChar char="■"/>
              <a:tabLst/>
              <a:defRPr b="0" i="0" baseline="0">
                <a:solidFill>
                  <a:srgbClr val="304F5A"/>
                </a:solidFill>
                <a:latin typeface="Arial" panose="020B0604020202020204" pitchFamily="34" charset="0"/>
                <a:ea typeface="Open Sans" charset="0"/>
                <a:cs typeface="Arial" panose="020B0604020202020204" pitchFamily="34" charset="0"/>
              </a:defRPr>
            </a:lvl1pPr>
            <a:lvl2pPr marL="849313" indent="-320675">
              <a:spcBef>
                <a:spcPts val="1700"/>
              </a:spcBef>
              <a:buClr>
                <a:srgbClr val="CC162F"/>
              </a:buClr>
              <a:buSzPct val="100000"/>
              <a:buFont typeface="Helvetica" charset="0"/>
              <a:buChar char="–"/>
              <a:tabLst/>
              <a:defRPr lang="fr-FR" sz="2200" b="0" i="0" kern="1200" baseline="0" dirty="0" smtClean="0">
                <a:solidFill>
                  <a:srgbClr val="304F5A"/>
                </a:solidFill>
                <a:latin typeface="Arial" panose="020B0604020202020204" pitchFamily="34" charset="0"/>
                <a:ea typeface="Open Sans" charset="0"/>
                <a:cs typeface="Arial" panose="020B0604020202020204" pitchFamily="34" charset="0"/>
              </a:defRPr>
            </a:lvl2pPr>
            <a:lvl5pPr>
              <a:defRPr b="0" i="0">
                <a:solidFill>
                  <a:schemeClr val="tx1">
                    <a:lumMod val="65000"/>
                    <a:lumOff val="35000"/>
                  </a:schemeClr>
                </a:solidFill>
                <a:latin typeface="Open Sans" charset="0"/>
                <a:ea typeface="Open Sans" charset="0"/>
                <a:cs typeface="Open Sans" charset="0"/>
              </a:defRPr>
            </a:lvl5pPr>
          </a:lstStyle>
          <a:p>
            <a:pPr lvl="0"/>
            <a:r>
              <a:rPr lang="fr-FR"/>
              <a:t>1st </a:t>
            </a:r>
            <a:r>
              <a:rPr lang="fr-FR" err="1"/>
              <a:t>level</a:t>
            </a:r>
            <a:r>
              <a:rPr lang="fr-FR"/>
              <a:t> </a:t>
            </a:r>
            <a:r>
              <a:rPr lang="fr-FR" err="1"/>
              <a:t>bullet</a:t>
            </a:r>
            <a:endParaRPr lang="fr-FR"/>
          </a:p>
          <a:p>
            <a:pPr lvl="1"/>
            <a:r>
              <a:rPr lang="fr-FR"/>
              <a:t>2nd </a:t>
            </a:r>
            <a:r>
              <a:rPr lang="fr-FR" err="1"/>
              <a:t>level</a:t>
            </a:r>
            <a:endParaRPr lang="fr-FR"/>
          </a:p>
        </p:txBody>
      </p:sp>
      <p:sp>
        <p:nvSpPr>
          <p:cNvPr id="22" name="Espace réservé du contenu 2">
            <a:extLst>
              <a:ext uri="{FF2B5EF4-FFF2-40B4-BE49-F238E27FC236}">
                <a16:creationId xmlns:a16="http://schemas.microsoft.com/office/drawing/2014/main" id="{54D12F7C-F47C-4641-AAAC-FD611D8461E1}"/>
              </a:ext>
            </a:extLst>
          </p:cNvPr>
          <p:cNvSpPr>
            <a:spLocks noGrp="1"/>
          </p:cNvSpPr>
          <p:nvPr>
            <p:ph idx="18" hasCustomPrompt="1"/>
          </p:nvPr>
        </p:nvSpPr>
        <p:spPr>
          <a:xfrm>
            <a:off x="6176545" y="2393041"/>
            <a:ext cx="5197801" cy="3523098"/>
          </a:xfrm>
          <a:prstGeom prst="rect">
            <a:avLst/>
          </a:prstGeom>
        </p:spPr>
        <p:txBody>
          <a:bodyPr/>
          <a:lstStyle>
            <a:lvl1pPr marL="411163" indent="-411163">
              <a:spcBef>
                <a:spcPts val="1600"/>
              </a:spcBef>
              <a:buClr>
                <a:srgbClr val="CC162F"/>
              </a:buClr>
              <a:buFont typeface="Police système"/>
              <a:buChar char="■"/>
              <a:tabLst/>
              <a:defRPr b="0" i="0" baseline="0">
                <a:solidFill>
                  <a:srgbClr val="304F5A"/>
                </a:solidFill>
                <a:latin typeface="Arial" panose="020B0604020202020204" pitchFamily="34" charset="0"/>
                <a:ea typeface="Open Sans" charset="0"/>
                <a:cs typeface="Arial" panose="020B0604020202020204" pitchFamily="34" charset="0"/>
              </a:defRPr>
            </a:lvl1pPr>
            <a:lvl2pPr marL="849313" indent="-320675">
              <a:spcBef>
                <a:spcPts val="1700"/>
              </a:spcBef>
              <a:buClr>
                <a:srgbClr val="CC162F"/>
              </a:buClr>
              <a:buSzPct val="100000"/>
              <a:buFont typeface="Helvetica" charset="0"/>
              <a:buChar char="–"/>
              <a:tabLst/>
              <a:defRPr lang="fr-FR" sz="2200" b="0" i="0" kern="1200" baseline="0" dirty="0" smtClean="0">
                <a:solidFill>
                  <a:srgbClr val="304F5A"/>
                </a:solidFill>
                <a:latin typeface="Arial" panose="020B0604020202020204" pitchFamily="34" charset="0"/>
                <a:ea typeface="Open Sans" charset="0"/>
                <a:cs typeface="Arial" panose="020B0604020202020204" pitchFamily="34" charset="0"/>
              </a:defRPr>
            </a:lvl2pPr>
            <a:lvl5pPr>
              <a:defRPr b="0" i="0">
                <a:solidFill>
                  <a:schemeClr val="tx1">
                    <a:lumMod val="65000"/>
                    <a:lumOff val="35000"/>
                  </a:schemeClr>
                </a:solidFill>
                <a:latin typeface="Open Sans" charset="0"/>
                <a:ea typeface="Open Sans" charset="0"/>
                <a:cs typeface="Open Sans" charset="0"/>
              </a:defRPr>
            </a:lvl5pPr>
          </a:lstStyle>
          <a:p>
            <a:pPr lvl="0"/>
            <a:r>
              <a:rPr lang="fr-FR"/>
              <a:t>1st </a:t>
            </a:r>
            <a:r>
              <a:rPr lang="fr-FR" err="1"/>
              <a:t>level</a:t>
            </a:r>
            <a:r>
              <a:rPr lang="fr-FR"/>
              <a:t> </a:t>
            </a:r>
            <a:r>
              <a:rPr lang="fr-FR" err="1"/>
              <a:t>bullet</a:t>
            </a:r>
            <a:endParaRPr lang="fr-FR"/>
          </a:p>
          <a:p>
            <a:pPr lvl="1"/>
            <a:r>
              <a:rPr lang="fr-FR"/>
              <a:t>2nd </a:t>
            </a:r>
            <a:r>
              <a:rPr lang="fr-FR" err="1"/>
              <a:t>level</a:t>
            </a:r>
            <a:endParaRPr lang="fr-FR"/>
          </a:p>
        </p:txBody>
      </p:sp>
      <p:sp>
        <p:nvSpPr>
          <p:cNvPr id="11" name="Espace réservé du numéro de diapositive 5">
            <a:extLst>
              <a:ext uri="{FF2B5EF4-FFF2-40B4-BE49-F238E27FC236}">
                <a16:creationId xmlns:a16="http://schemas.microsoft.com/office/drawing/2014/main" id="{A02F5D5E-AFAA-9A4D-8FAB-0BF77B8D3E2D}"/>
              </a:ext>
            </a:extLst>
          </p:cNvPr>
          <p:cNvSpPr>
            <a:spLocks noGrp="1"/>
          </p:cNvSpPr>
          <p:nvPr>
            <p:ph type="sldNum" sz="quarter" idx="4"/>
          </p:nvPr>
        </p:nvSpPr>
        <p:spPr>
          <a:xfrm>
            <a:off x="11602720" y="6462395"/>
            <a:ext cx="394922" cy="365125"/>
          </a:xfrm>
          <a:prstGeom prst="rect">
            <a:avLst/>
          </a:prstGeom>
        </p:spPr>
        <p:txBody>
          <a:bodyPr vert="horz" lIns="91440" tIns="45720" rIns="91440" bIns="45720" rtlCol="0" anchor="ctr"/>
          <a:lstStyle>
            <a:lvl1pPr algn="r">
              <a:defRPr sz="850" b="0" i="0">
                <a:solidFill>
                  <a:srgbClr val="0171B1"/>
                </a:solidFill>
                <a:latin typeface="Montserrat" pitchFamily="2" charset="77"/>
                <a:ea typeface="Open Sans" charset="0"/>
                <a:cs typeface="Open Sans" charset="0"/>
              </a:defRPr>
            </a:lvl1pPr>
          </a:lstStyle>
          <a:p>
            <a:fld id="{65948E48-1704-8A46-9190-E09A1DFCD82D}" type="slidenum">
              <a:rPr lang="fr-FR" smtClean="0"/>
              <a:pPr/>
              <a:t>‹N°›</a:t>
            </a:fld>
            <a:endParaRPr lang="fr-FR"/>
          </a:p>
        </p:txBody>
      </p:sp>
      <p:sp>
        <p:nvSpPr>
          <p:cNvPr id="12" name="CasellaDiTesto 32">
            <a:extLst>
              <a:ext uri="{FF2B5EF4-FFF2-40B4-BE49-F238E27FC236}">
                <a16:creationId xmlns:a16="http://schemas.microsoft.com/office/drawing/2014/main" id="{726F1481-4274-7242-9E3E-B8A3EFE85E08}"/>
              </a:ext>
            </a:extLst>
          </p:cNvPr>
          <p:cNvSpPr txBox="1"/>
          <p:nvPr userDrawn="1"/>
        </p:nvSpPr>
        <p:spPr>
          <a:xfrm>
            <a:off x="50274" y="6539551"/>
            <a:ext cx="2350530" cy="223138"/>
          </a:xfrm>
          <a:prstGeom prst="rect">
            <a:avLst/>
          </a:prstGeom>
          <a:noFill/>
        </p:spPr>
        <p:txBody>
          <a:bodyPr wrap="square" rtlCol="0">
            <a:spAutoFit/>
          </a:bodyPr>
          <a:lstStyle/>
          <a:p>
            <a:pPr algn="l"/>
            <a:r>
              <a:rPr lang="de-DE" sz="850" b="0" i="0">
                <a:solidFill>
                  <a:srgbClr val="0171B1"/>
                </a:solidFill>
                <a:latin typeface="Montserrat Light" pitchFamily="2" charset="77"/>
                <a:ea typeface="Open Sans" charset="0"/>
                <a:cs typeface="Open Sans" charset="0"/>
              </a:rPr>
              <a:t>© CIBM | Center </a:t>
            </a:r>
            <a:r>
              <a:rPr lang="de-DE" sz="850" b="0" i="0" err="1">
                <a:solidFill>
                  <a:srgbClr val="0171B1"/>
                </a:solidFill>
                <a:latin typeface="Montserrat Light" pitchFamily="2" charset="77"/>
                <a:ea typeface="Open Sans" charset="0"/>
                <a:cs typeface="Open Sans" charset="0"/>
              </a:rPr>
              <a:t>for</a:t>
            </a:r>
            <a:r>
              <a:rPr lang="de-DE" sz="850" b="0" i="0">
                <a:solidFill>
                  <a:srgbClr val="0171B1"/>
                </a:solidFill>
                <a:latin typeface="Montserrat Light" pitchFamily="2" charset="77"/>
                <a:ea typeface="Open Sans" charset="0"/>
                <a:cs typeface="Open Sans" charset="0"/>
              </a:rPr>
              <a:t> Biomedical Imaging </a:t>
            </a:r>
            <a:endParaRPr lang="it-IT" sz="850" b="0" i="0">
              <a:solidFill>
                <a:srgbClr val="0171B1"/>
              </a:solidFill>
              <a:latin typeface="Montserrat Light" pitchFamily="2" charset="77"/>
              <a:ea typeface="Open Sans" charset="0"/>
              <a:cs typeface="Open Sans" charset="0"/>
            </a:endParaRPr>
          </a:p>
        </p:txBody>
      </p:sp>
      <p:sp>
        <p:nvSpPr>
          <p:cNvPr id="13" name="ZoneTexte 12">
            <a:extLst>
              <a:ext uri="{FF2B5EF4-FFF2-40B4-BE49-F238E27FC236}">
                <a16:creationId xmlns:a16="http://schemas.microsoft.com/office/drawing/2014/main" id="{B0AF0B1C-9B96-834B-AE97-191FAD3B8381}"/>
              </a:ext>
            </a:extLst>
          </p:cNvPr>
          <p:cNvSpPr txBox="1"/>
          <p:nvPr userDrawn="1"/>
        </p:nvSpPr>
        <p:spPr>
          <a:xfrm>
            <a:off x="10231176" y="6552326"/>
            <a:ext cx="1265090" cy="246221"/>
          </a:xfrm>
          <a:prstGeom prst="rect">
            <a:avLst/>
          </a:prstGeom>
          <a:noFill/>
        </p:spPr>
        <p:txBody>
          <a:bodyPr wrap="none" rtlCol="0">
            <a:spAutoFit/>
          </a:bodyPr>
          <a:lstStyle/>
          <a:p>
            <a:pPr algn="ctr"/>
            <a:r>
              <a:rPr lang="fr-FR" sz="1000" b="0" i="0" spc="600">
                <a:solidFill>
                  <a:srgbClr val="0171B1"/>
                </a:solidFill>
                <a:latin typeface="+mj-lt"/>
                <a:ea typeface="Roboto Condensed Light" panose="02000000000000000000" pitchFamily="2" charset="0"/>
              </a:rPr>
              <a:t>CIBM.CH</a:t>
            </a:r>
          </a:p>
        </p:txBody>
      </p:sp>
    </p:spTree>
    <p:extLst>
      <p:ext uri="{BB962C8B-B14F-4D97-AF65-F5344CB8AC3E}">
        <p14:creationId xmlns:p14="http://schemas.microsoft.com/office/powerpoint/2010/main" val="2299559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MI: 2 columns">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id="{30521AA8-70B3-0740-9490-7130744C78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2628" y="0"/>
            <a:ext cx="2269662" cy="1348966"/>
          </a:xfrm>
          <a:prstGeom prst="rect">
            <a:avLst/>
          </a:prstGeom>
        </p:spPr>
      </p:pic>
      <p:sp>
        <p:nvSpPr>
          <p:cNvPr id="20" name="Titolo 5">
            <a:extLst>
              <a:ext uri="{FF2B5EF4-FFF2-40B4-BE49-F238E27FC236}">
                <a16:creationId xmlns:a16="http://schemas.microsoft.com/office/drawing/2014/main" id="{7894CFAF-194F-7A40-8006-35B336B0CA7A}"/>
              </a:ext>
            </a:extLst>
          </p:cNvPr>
          <p:cNvSpPr>
            <a:spLocks noGrp="1"/>
          </p:cNvSpPr>
          <p:nvPr>
            <p:ph type="title" hasCustomPrompt="1"/>
          </p:nvPr>
        </p:nvSpPr>
        <p:spPr>
          <a:xfrm>
            <a:off x="1" y="0"/>
            <a:ext cx="9742468" cy="1123407"/>
          </a:xfrm>
        </p:spPr>
        <p:txBody>
          <a:bodyPr anchor="ctr"/>
          <a:lstStyle>
            <a:lvl1pPr>
              <a:lnSpc>
                <a:spcPct val="150000"/>
              </a:lnSpc>
              <a:defRPr lang="it-IT" sz="2800" b="0" i="0" kern="1200" cap="all" baseline="0" dirty="0">
                <a:solidFill>
                  <a:srgbClr val="CC162F"/>
                </a:solidFill>
                <a:latin typeface="Arial" panose="020B0604020202020204" pitchFamily="34" charset="0"/>
                <a:ea typeface="Roboto Thin" panose="02000000000000000000" pitchFamily="2" charset="0"/>
                <a:cs typeface="Arial" panose="020B0604020202020204" pitchFamily="34" charset="0"/>
              </a:defRPr>
            </a:lvl1pPr>
          </a:lstStyle>
          <a:p>
            <a:r>
              <a:rPr lang="it-IT"/>
              <a:t>SLIDE TITLE</a:t>
            </a:r>
          </a:p>
        </p:txBody>
      </p:sp>
      <p:sp>
        <p:nvSpPr>
          <p:cNvPr id="21" name="Espace réservé du contenu 2">
            <a:extLst>
              <a:ext uri="{FF2B5EF4-FFF2-40B4-BE49-F238E27FC236}">
                <a16:creationId xmlns:a16="http://schemas.microsoft.com/office/drawing/2014/main" id="{6810CF3E-37A0-C34E-AFFE-EBBBE099E6EB}"/>
              </a:ext>
            </a:extLst>
          </p:cNvPr>
          <p:cNvSpPr>
            <a:spLocks noGrp="1"/>
          </p:cNvSpPr>
          <p:nvPr>
            <p:ph idx="1" hasCustomPrompt="1"/>
          </p:nvPr>
        </p:nvSpPr>
        <p:spPr>
          <a:xfrm>
            <a:off x="583470" y="1350067"/>
            <a:ext cx="5197801" cy="4567173"/>
          </a:xfrm>
          <a:prstGeom prst="rect">
            <a:avLst/>
          </a:prstGeom>
        </p:spPr>
        <p:txBody>
          <a:bodyPr/>
          <a:lstStyle>
            <a:lvl1pPr marL="411163" indent="-411163">
              <a:spcBef>
                <a:spcPts val="1600"/>
              </a:spcBef>
              <a:buClr>
                <a:srgbClr val="CC162F"/>
              </a:buClr>
              <a:buFont typeface="Police système"/>
              <a:buChar char="■"/>
              <a:tabLst/>
              <a:defRPr b="0" i="0" baseline="0">
                <a:solidFill>
                  <a:srgbClr val="304F5A"/>
                </a:solidFill>
                <a:latin typeface="Arial" panose="020B0604020202020204" pitchFamily="34" charset="0"/>
                <a:ea typeface="Open Sans" charset="0"/>
                <a:cs typeface="Arial" panose="020B0604020202020204" pitchFamily="34" charset="0"/>
              </a:defRPr>
            </a:lvl1pPr>
            <a:lvl2pPr marL="849313" indent="-320675">
              <a:spcBef>
                <a:spcPts val="1700"/>
              </a:spcBef>
              <a:buClr>
                <a:srgbClr val="CC162F"/>
              </a:buClr>
              <a:buSzPct val="100000"/>
              <a:buFont typeface="Helvetica" charset="0"/>
              <a:buChar char="–"/>
              <a:tabLst/>
              <a:defRPr lang="fr-FR" sz="2200" b="0" i="0" kern="1200" baseline="0" dirty="0" smtClean="0">
                <a:solidFill>
                  <a:srgbClr val="304F5A"/>
                </a:solidFill>
                <a:latin typeface="Arial" panose="020B0604020202020204" pitchFamily="34" charset="0"/>
                <a:ea typeface="Open Sans" charset="0"/>
                <a:cs typeface="Arial" panose="020B0604020202020204" pitchFamily="34" charset="0"/>
              </a:defRPr>
            </a:lvl2pPr>
            <a:lvl5pPr>
              <a:defRPr b="0" i="0">
                <a:solidFill>
                  <a:schemeClr val="tx1">
                    <a:lumMod val="65000"/>
                    <a:lumOff val="35000"/>
                  </a:schemeClr>
                </a:solidFill>
                <a:latin typeface="Open Sans" charset="0"/>
                <a:ea typeface="Open Sans" charset="0"/>
                <a:cs typeface="Open Sans" charset="0"/>
              </a:defRPr>
            </a:lvl5pPr>
          </a:lstStyle>
          <a:p>
            <a:pPr lvl="0"/>
            <a:r>
              <a:rPr lang="fr-FR"/>
              <a:t>1st </a:t>
            </a:r>
            <a:r>
              <a:rPr lang="fr-FR" err="1"/>
              <a:t>level</a:t>
            </a:r>
            <a:r>
              <a:rPr lang="fr-FR"/>
              <a:t> </a:t>
            </a:r>
            <a:r>
              <a:rPr lang="fr-FR" err="1"/>
              <a:t>bullet</a:t>
            </a:r>
            <a:endParaRPr lang="fr-FR"/>
          </a:p>
          <a:p>
            <a:pPr lvl="1"/>
            <a:r>
              <a:rPr lang="fr-FR"/>
              <a:t>2nd </a:t>
            </a:r>
            <a:r>
              <a:rPr lang="fr-FR" err="1"/>
              <a:t>level</a:t>
            </a:r>
            <a:endParaRPr lang="fr-FR"/>
          </a:p>
        </p:txBody>
      </p:sp>
      <p:sp>
        <p:nvSpPr>
          <p:cNvPr id="22" name="Espace réservé du contenu 2">
            <a:extLst>
              <a:ext uri="{FF2B5EF4-FFF2-40B4-BE49-F238E27FC236}">
                <a16:creationId xmlns:a16="http://schemas.microsoft.com/office/drawing/2014/main" id="{3F3EF785-0CD9-7A48-9992-D46DC15C3547}"/>
              </a:ext>
            </a:extLst>
          </p:cNvPr>
          <p:cNvSpPr>
            <a:spLocks noGrp="1"/>
          </p:cNvSpPr>
          <p:nvPr>
            <p:ph idx="18" hasCustomPrompt="1"/>
          </p:nvPr>
        </p:nvSpPr>
        <p:spPr>
          <a:xfrm>
            <a:off x="6176545" y="1348966"/>
            <a:ext cx="5197801" cy="4567173"/>
          </a:xfrm>
          <a:prstGeom prst="rect">
            <a:avLst/>
          </a:prstGeom>
        </p:spPr>
        <p:txBody>
          <a:bodyPr/>
          <a:lstStyle>
            <a:lvl1pPr marL="411163" indent="-411163">
              <a:spcBef>
                <a:spcPts val="1600"/>
              </a:spcBef>
              <a:buClr>
                <a:srgbClr val="CC162F"/>
              </a:buClr>
              <a:buFont typeface="Police système"/>
              <a:buChar char="■"/>
              <a:tabLst/>
              <a:defRPr b="0" i="0" baseline="0">
                <a:solidFill>
                  <a:srgbClr val="304F5A"/>
                </a:solidFill>
                <a:latin typeface="Arial" panose="020B0604020202020204" pitchFamily="34" charset="0"/>
                <a:ea typeface="Open Sans" charset="0"/>
                <a:cs typeface="Arial" panose="020B0604020202020204" pitchFamily="34" charset="0"/>
              </a:defRPr>
            </a:lvl1pPr>
            <a:lvl2pPr marL="849313" indent="-320675">
              <a:spcBef>
                <a:spcPts val="1700"/>
              </a:spcBef>
              <a:buClr>
                <a:srgbClr val="CC162F"/>
              </a:buClr>
              <a:buSzPct val="100000"/>
              <a:buFont typeface="Helvetica" charset="0"/>
              <a:buChar char="–"/>
              <a:tabLst/>
              <a:defRPr lang="fr-FR" sz="2200" b="0" i="0" kern="1200" baseline="0" dirty="0" smtClean="0">
                <a:solidFill>
                  <a:srgbClr val="304F5A"/>
                </a:solidFill>
                <a:latin typeface="Arial" panose="020B0604020202020204" pitchFamily="34" charset="0"/>
                <a:ea typeface="Open Sans" charset="0"/>
                <a:cs typeface="Arial" panose="020B0604020202020204" pitchFamily="34" charset="0"/>
              </a:defRPr>
            </a:lvl2pPr>
            <a:lvl5pPr>
              <a:defRPr b="0" i="0">
                <a:solidFill>
                  <a:schemeClr val="tx1">
                    <a:lumMod val="65000"/>
                    <a:lumOff val="35000"/>
                  </a:schemeClr>
                </a:solidFill>
                <a:latin typeface="Open Sans" charset="0"/>
                <a:ea typeface="Open Sans" charset="0"/>
                <a:cs typeface="Open Sans" charset="0"/>
              </a:defRPr>
            </a:lvl5pPr>
          </a:lstStyle>
          <a:p>
            <a:pPr lvl="0"/>
            <a:r>
              <a:rPr lang="fr-FR"/>
              <a:t>1st </a:t>
            </a:r>
            <a:r>
              <a:rPr lang="fr-FR" err="1"/>
              <a:t>level</a:t>
            </a:r>
            <a:r>
              <a:rPr lang="fr-FR"/>
              <a:t> </a:t>
            </a:r>
            <a:r>
              <a:rPr lang="fr-FR" err="1"/>
              <a:t>bullet</a:t>
            </a:r>
            <a:endParaRPr lang="fr-FR"/>
          </a:p>
          <a:p>
            <a:pPr lvl="1"/>
            <a:r>
              <a:rPr lang="fr-FR"/>
              <a:t>2nd </a:t>
            </a:r>
            <a:r>
              <a:rPr lang="fr-FR" err="1"/>
              <a:t>level</a:t>
            </a:r>
            <a:endParaRPr lang="fr-FR"/>
          </a:p>
        </p:txBody>
      </p:sp>
      <p:sp>
        <p:nvSpPr>
          <p:cNvPr id="19" name="Espace réservé du numéro de diapositive 5">
            <a:extLst>
              <a:ext uri="{FF2B5EF4-FFF2-40B4-BE49-F238E27FC236}">
                <a16:creationId xmlns:a16="http://schemas.microsoft.com/office/drawing/2014/main" id="{93A88A50-A599-5A43-94A0-129376DC5242}"/>
              </a:ext>
            </a:extLst>
          </p:cNvPr>
          <p:cNvSpPr>
            <a:spLocks noGrp="1"/>
          </p:cNvSpPr>
          <p:nvPr>
            <p:ph type="sldNum" sz="quarter" idx="4"/>
          </p:nvPr>
        </p:nvSpPr>
        <p:spPr>
          <a:xfrm>
            <a:off x="11602720" y="6462395"/>
            <a:ext cx="394922" cy="365125"/>
          </a:xfrm>
          <a:prstGeom prst="rect">
            <a:avLst/>
          </a:prstGeom>
        </p:spPr>
        <p:txBody>
          <a:bodyPr vert="horz" lIns="91440" tIns="45720" rIns="91440" bIns="45720" rtlCol="0" anchor="ctr"/>
          <a:lstStyle>
            <a:lvl1pPr algn="r">
              <a:defRPr sz="850" b="0" i="0">
                <a:solidFill>
                  <a:srgbClr val="0171B1"/>
                </a:solidFill>
                <a:latin typeface="Montserrat" pitchFamily="2" charset="77"/>
                <a:ea typeface="Open Sans" charset="0"/>
                <a:cs typeface="Open Sans" charset="0"/>
              </a:defRPr>
            </a:lvl1pPr>
          </a:lstStyle>
          <a:p>
            <a:fld id="{65948E48-1704-8A46-9190-E09A1DFCD82D}" type="slidenum">
              <a:rPr lang="fr-FR" smtClean="0"/>
              <a:pPr/>
              <a:t>‹N°›</a:t>
            </a:fld>
            <a:endParaRPr lang="fr-FR"/>
          </a:p>
        </p:txBody>
      </p:sp>
      <p:sp>
        <p:nvSpPr>
          <p:cNvPr id="26" name="CasellaDiTesto 32">
            <a:extLst>
              <a:ext uri="{FF2B5EF4-FFF2-40B4-BE49-F238E27FC236}">
                <a16:creationId xmlns:a16="http://schemas.microsoft.com/office/drawing/2014/main" id="{1D27EB05-5D06-3E49-98FD-3DEA823B58C6}"/>
              </a:ext>
            </a:extLst>
          </p:cNvPr>
          <p:cNvSpPr txBox="1"/>
          <p:nvPr userDrawn="1"/>
        </p:nvSpPr>
        <p:spPr>
          <a:xfrm>
            <a:off x="50274" y="6539551"/>
            <a:ext cx="2350530" cy="223138"/>
          </a:xfrm>
          <a:prstGeom prst="rect">
            <a:avLst/>
          </a:prstGeom>
          <a:noFill/>
        </p:spPr>
        <p:txBody>
          <a:bodyPr wrap="square" rtlCol="0">
            <a:spAutoFit/>
          </a:bodyPr>
          <a:lstStyle/>
          <a:p>
            <a:pPr algn="l"/>
            <a:r>
              <a:rPr lang="de-DE" sz="850" b="0" i="0">
                <a:solidFill>
                  <a:srgbClr val="0171B1"/>
                </a:solidFill>
                <a:latin typeface="Montserrat Light" pitchFamily="2" charset="77"/>
                <a:ea typeface="Open Sans" charset="0"/>
                <a:cs typeface="Open Sans" charset="0"/>
              </a:rPr>
              <a:t>© CIBM | Center </a:t>
            </a:r>
            <a:r>
              <a:rPr lang="de-DE" sz="850" b="0" i="0" err="1">
                <a:solidFill>
                  <a:srgbClr val="0171B1"/>
                </a:solidFill>
                <a:latin typeface="Montserrat Light" pitchFamily="2" charset="77"/>
                <a:ea typeface="Open Sans" charset="0"/>
                <a:cs typeface="Open Sans" charset="0"/>
              </a:rPr>
              <a:t>for</a:t>
            </a:r>
            <a:r>
              <a:rPr lang="de-DE" sz="850" b="0" i="0">
                <a:solidFill>
                  <a:srgbClr val="0171B1"/>
                </a:solidFill>
                <a:latin typeface="Montserrat Light" pitchFamily="2" charset="77"/>
                <a:ea typeface="Open Sans" charset="0"/>
                <a:cs typeface="Open Sans" charset="0"/>
              </a:rPr>
              <a:t> Biomedical Imaging </a:t>
            </a:r>
            <a:endParaRPr lang="it-IT" sz="850" b="0" i="0">
              <a:solidFill>
                <a:srgbClr val="0171B1"/>
              </a:solidFill>
              <a:latin typeface="Montserrat Light" pitchFamily="2" charset="77"/>
              <a:ea typeface="Open Sans" charset="0"/>
              <a:cs typeface="Open Sans" charset="0"/>
            </a:endParaRPr>
          </a:p>
        </p:txBody>
      </p:sp>
      <p:sp>
        <p:nvSpPr>
          <p:cNvPr id="27" name="ZoneTexte 26">
            <a:extLst>
              <a:ext uri="{FF2B5EF4-FFF2-40B4-BE49-F238E27FC236}">
                <a16:creationId xmlns:a16="http://schemas.microsoft.com/office/drawing/2014/main" id="{8529A3A0-B98B-DC43-89A6-29A80A0F4A06}"/>
              </a:ext>
            </a:extLst>
          </p:cNvPr>
          <p:cNvSpPr txBox="1"/>
          <p:nvPr userDrawn="1"/>
        </p:nvSpPr>
        <p:spPr>
          <a:xfrm>
            <a:off x="10231176" y="6552326"/>
            <a:ext cx="1265090" cy="246221"/>
          </a:xfrm>
          <a:prstGeom prst="rect">
            <a:avLst/>
          </a:prstGeom>
          <a:noFill/>
        </p:spPr>
        <p:txBody>
          <a:bodyPr wrap="none" rtlCol="0">
            <a:spAutoFit/>
          </a:bodyPr>
          <a:lstStyle/>
          <a:p>
            <a:pPr algn="ctr"/>
            <a:r>
              <a:rPr lang="fr-FR" sz="1000" b="0" i="0" spc="600">
                <a:solidFill>
                  <a:srgbClr val="0171B1"/>
                </a:solidFill>
                <a:latin typeface="+mj-lt"/>
                <a:ea typeface="Roboto Condensed Light" panose="02000000000000000000" pitchFamily="2" charset="0"/>
              </a:rPr>
              <a:t>CIBM.CH</a:t>
            </a:r>
          </a:p>
        </p:txBody>
      </p:sp>
    </p:spTree>
    <p:extLst>
      <p:ext uri="{BB962C8B-B14F-4D97-AF65-F5344CB8AC3E}">
        <p14:creationId xmlns:p14="http://schemas.microsoft.com/office/powerpoint/2010/main" val="4006207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MI: End slide">
    <p:bg>
      <p:bgPr>
        <a:solidFill>
          <a:srgbClr val="CC162F"/>
        </a:solidFill>
        <a:effectLst/>
      </p:bgPr>
    </p:bg>
    <p:spTree>
      <p:nvGrpSpPr>
        <p:cNvPr id="1" name=""/>
        <p:cNvGrpSpPr/>
        <p:nvPr/>
      </p:nvGrpSpPr>
      <p:grpSpPr>
        <a:xfrm>
          <a:off x="0" y="0"/>
          <a:ext cx="0" cy="0"/>
          <a:chOff x="0" y="0"/>
          <a:chExt cx="0" cy="0"/>
        </a:xfrm>
      </p:grpSpPr>
      <p:sp>
        <p:nvSpPr>
          <p:cNvPr id="3" name="ZoneTexte 2"/>
          <p:cNvSpPr txBox="1"/>
          <p:nvPr userDrawn="1"/>
        </p:nvSpPr>
        <p:spPr>
          <a:xfrm>
            <a:off x="2331986" y="3303167"/>
            <a:ext cx="8110490" cy="646331"/>
          </a:xfrm>
          <a:prstGeom prst="rect">
            <a:avLst/>
          </a:prstGeom>
          <a:noFill/>
        </p:spPr>
        <p:txBody>
          <a:bodyPr wrap="none" rtlCol="0">
            <a:spAutoFit/>
          </a:bodyPr>
          <a:lstStyle/>
          <a:p>
            <a:r>
              <a:rPr lang="en-GB" sz="3600" b="0" i="0" kern="1200" cap="all" baseline="0">
                <a:solidFill>
                  <a:schemeClr val="bg1"/>
                </a:solidFill>
                <a:latin typeface="Arial" panose="020B0604020202020204" pitchFamily="34" charset="0"/>
                <a:ea typeface="Roboto Thin" panose="02000000000000000000" pitchFamily="2" charset="0"/>
                <a:cs typeface="Arial" panose="020B0604020202020204" pitchFamily="34" charset="0"/>
              </a:rPr>
              <a:t>THANK YOU FOR YOUR ATTENTION</a:t>
            </a:r>
          </a:p>
        </p:txBody>
      </p:sp>
      <p:pic>
        <p:nvPicPr>
          <p:cNvPr id="10" name="Image 9">
            <a:extLst>
              <a:ext uri="{FF2B5EF4-FFF2-40B4-BE49-F238E27FC236}">
                <a16:creationId xmlns:a16="http://schemas.microsoft.com/office/drawing/2014/main" id="{D8EBC8EF-1394-CE4B-8A28-515D3AF89B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40850" y="265207"/>
            <a:ext cx="3442859" cy="2045500"/>
          </a:xfrm>
          <a:prstGeom prst="rect">
            <a:avLst/>
          </a:prstGeom>
        </p:spPr>
      </p:pic>
      <p:sp>
        <p:nvSpPr>
          <p:cNvPr id="11" name="ZoneTexte 10">
            <a:extLst>
              <a:ext uri="{FF2B5EF4-FFF2-40B4-BE49-F238E27FC236}">
                <a16:creationId xmlns:a16="http://schemas.microsoft.com/office/drawing/2014/main" id="{A23F774A-1ABE-AE40-9366-5DCB874C6C78}"/>
              </a:ext>
            </a:extLst>
          </p:cNvPr>
          <p:cNvSpPr txBox="1"/>
          <p:nvPr userDrawn="1"/>
        </p:nvSpPr>
        <p:spPr>
          <a:xfrm>
            <a:off x="5409749" y="6360118"/>
            <a:ext cx="1372492" cy="276999"/>
          </a:xfrm>
          <a:prstGeom prst="rect">
            <a:avLst/>
          </a:prstGeom>
          <a:noFill/>
        </p:spPr>
        <p:txBody>
          <a:bodyPr wrap="none" rtlCol="0">
            <a:spAutoFit/>
          </a:bodyPr>
          <a:lstStyle/>
          <a:p>
            <a:pPr algn="ctr"/>
            <a:r>
              <a:rPr lang="fr-FR" sz="1200" b="0" i="0" spc="600">
                <a:solidFill>
                  <a:srgbClr val="B6C0C6"/>
                </a:solidFill>
                <a:latin typeface="Arial" panose="020B0604020202020204" pitchFamily="34" charset="0"/>
                <a:ea typeface="Roboto Condensed Light" panose="02000000000000000000" pitchFamily="2" charset="0"/>
                <a:cs typeface="Arial" panose="020B0604020202020204" pitchFamily="34" charset="0"/>
              </a:rPr>
              <a:t>CIBM.CH</a:t>
            </a:r>
          </a:p>
        </p:txBody>
      </p:sp>
      <p:pic>
        <p:nvPicPr>
          <p:cNvPr id="5" name="Image 4">
            <a:extLst>
              <a:ext uri="{FF2B5EF4-FFF2-40B4-BE49-F238E27FC236}">
                <a16:creationId xmlns:a16="http://schemas.microsoft.com/office/drawing/2014/main" id="{BB5CF48C-7684-E445-9EFF-4AD46BB57DD2}"/>
              </a:ext>
            </a:extLst>
          </p:cNvPr>
          <p:cNvPicPr>
            <a:picLocks noChangeAspect="1"/>
          </p:cNvPicPr>
          <p:nvPr userDrawn="1"/>
        </p:nvPicPr>
        <p:blipFill>
          <a:blip r:embed="rId3">
            <a:alphaModFix amt="56000"/>
            <a:extLst>
              <a:ext uri="{BEBA8EAE-BF5A-486C-A8C5-ECC9F3942E4B}">
                <a14:imgProps xmlns:a14="http://schemas.microsoft.com/office/drawing/2010/main">
                  <a14:imgLayer r:embed="rId4">
                    <a14:imgEffect>
                      <a14:brightnessContrast bright="100000" contrast="10000"/>
                    </a14:imgEffect>
                  </a14:imgLayer>
                </a14:imgProps>
              </a:ext>
              <a:ext uri="{28A0092B-C50C-407E-A947-70E740481C1C}">
                <a14:useLocalDpi xmlns:a14="http://schemas.microsoft.com/office/drawing/2010/main" val="0"/>
              </a:ext>
            </a:extLst>
          </a:blip>
          <a:stretch>
            <a:fillRect/>
          </a:stretch>
        </p:blipFill>
        <p:spPr>
          <a:xfrm>
            <a:off x="1681530" y="5311914"/>
            <a:ext cx="8828930" cy="1039239"/>
          </a:xfrm>
          <a:prstGeom prst="rect">
            <a:avLst/>
          </a:prstGeom>
        </p:spPr>
      </p:pic>
    </p:spTree>
    <p:extLst>
      <p:ext uri="{BB962C8B-B14F-4D97-AF65-F5344CB8AC3E}">
        <p14:creationId xmlns:p14="http://schemas.microsoft.com/office/powerpoint/2010/main" val="1809261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75C5F1F-13E2-4AAB-A9E7-180B2168301E}" type="datetimeFigureOut">
              <a:rPr lang="fr-FR" smtClean="0"/>
              <a:t>29/06/2023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5139672-32EF-4BF2-9328-FE44984F8021}" type="slidenum">
              <a:rPr lang="fr-FR" smtClean="0"/>
              <a:t>‹N°›</a:t>
            </a:fld>
            <a:endParaRPr lang="fr-F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688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675C5F1F-13E2-4AAB-A9E7-180B2168301E}" type="datetimeFigureOut">
              <a:rPr lang="fr-FR" smtClean="0"/>
              <a:t>29/06/2023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5139672-32EF-4BF2-9328-FE44984F8021}" type="slidenum">
              <a:rPr lang="fr-FR" smtClean="0"/>
              <a:t>‹N°›</a:t>
            </a:fld>
            <a:endParaRPr lang="fr-FR"/>
          </a:p>
        </p:txBody>
      </p:sp>
    </p:spTree>
    <p:extLst>
      <p:ext uri="{BB962C8B-B14F-4D97-AF65-F5344CB8AC3E}">
        <p14:creationId xmlns:p14="http://schemas.microsoft.com/office/powerpoint/2010/main" val="1910839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97280" y="2582334"/>
            <a:ext cx="4937760" cy="337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17920" y="2582334"/>
            <a:ext cx="4937760" cy="337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75C5F1F-13E2-4AAB-A9E7-180B2168301E}" type="datetimeFigureOut">
              <a:rPr lang="fr-FR" smtClean="0"/>
              <a:t>29/06/2023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5139672-32EF-4BF2-9328-FE44984F8021}" type="slidenum">
              <a:rPr lang="fr-FR" smtClean="0"/>
              <a:t>‹N°›</a:t>
            </a:fld>
            <a:endParaRPr lang="fr-FR"/>
          </a:p>
        </p:txBody>
      </p:sp>
    </p:spTree>
    <p:extLst>
      <p:ext uri="{BB962C8B-B14F-4D97-AF65-F5344CB8AC3E}">
        <p14:creationId xmlns:p14="http://schemas.microsoft.com/office/powerpoint/2010/main" val="3732025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675C5F1F-13E2-4AAB-A9E7-180B2168301E}" type="datetimeFigureOut">
              <a:rPr lang="fr-FR" smtClean="0"/>
              <a:t>29/06/2023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5139672-32EF-4BF2-9328-FE44984F8021}" type="slidenum">
              <a:rPr lang="fr-FR" smtClean="0"/>
              <a:t>‹N°›</a:t>
            </a:fld>
            <a:endParaRPr lang="fr-FR"/>
          </a:p>
        </p:txBody>
      </p:sp>
    </p:spTree>
    <p:extLst>
      <p:ext uri="{BB962C8B-B14F-4D97-AF65-F5344CB8AC3E}">
        <p14:creationId xmlns:p14="http://schemas.microsoft.com/office/powerpoint/2010/main" val="1943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75C5F1F-13E2-4AAB-A9E7-180B2168301E}" type="datetimeFigureOut">
              <a:rPr lang="fr-FR" smtClean="0"/>
              <a:t>29/06/2023</a:t>
            </a:fld>
            <a:endParaRPr lang="fr-F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fr-FR"/>
          </a:p>
        </p:txBody>
      </p:sp>
      <p:sp>
        <p:nvSpPr>
          <p:cNvPr id="9" name="Slide Number Placeholder 8"/>
          <p:cNvSpPr>
            <a:spLocks noGrp="1"/>
          </p:cNvSpPr>
          <p:nvPr>
            <p:ph type="sldNum" sz="quarter" idx="12"/>
          </p:nvPr>
        </p:nvSpPr>
        <p:spPr/>
        <p:txBody>
          <a:bodyPr/>
          <a:lstStyle/>
          <a:p>
            <a:fld id="{85139672-32EF-4BF2-9328-FE44984F8021}" type="slidenum">
              <a:rPr lang="fr-FR" smtClean="0"/>
              <a:t>‹N°›</a:t>
            </a:fld>
            <a:endParaRPr lang="fr-FR"/>
          </a:p>
        </p:txBody>
      </p:sp>
    </p:spTree>
    <p:extLst>
      <p:ext uri="{BB962C8B-B14F-4D97-AF65-F5344CB8AC3E}">
        <p14:creationId xmlns:p14="http://schemas.microsoft.com/office/powerpoint/2010/main" val="1969690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75C5F1F-13E2-4AAB-A9E7-180B2168301E}" type="datetimeFigureOut">
              <a:rPr lang="fr-FR" smtClean="0"/>
              <a:t>29/06/2023</a:t>
            </a:fld>
            <a:endParaRPr lang="fr-F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fr-F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5139672-32EF-4BF2-9328-FE44984F8021}" type="slidenum">
              <a:rPr lang="fr-FR" smtClean="0"/>
              <a:t>‹N°›</a:t>
            </a:fld>
            <a:endParaRPr lang="fr-FR"/>
          </a:p>
        </p:txBody>
      </p:sp>
    </p:spTree>
    <p:extLst>
      <p:ext uri="{BB962C8B-B14F-4D97-AF65-F5344CB8AC3E}">
        <p14:creationId xmlns:p14="http://schemas.microsoft.com/office/powerpoint/2010/main" val="4141276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5C5F1F-13E2-4AAB-A9E7-180B2168301E}" type="datetimeFigureOut">
              <a:rPr lang="fr-FR" smtClean="0"/>
              <a:t>29/06/2023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5139672-32EF-4BF2-9328-FE44984F8021}" type="slidenum">
              <a:rPr lang="fr-FR" smtClean="0"/>
              <a:t>‹N°›</a:t>
            </a:fld>
            <a:endParaRPr lang="fr-FR"/>
          </a:p>
        </p:txBody>
      </p:sp>
    </p:spTree>
    <p:extLst>
      <p:ext uri="{BB962C8B-B14F-4D97-AF65-F5344CB8AC3E}">
        <p14:creationId xmlns:p14="http://schemas.microsoft.com/office/powerpoint/2010/main" val="395196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75C5F1F-13E2-4AAB-A9E7-180B2168301E}" type="datetimeFigureOut">
              <a:rPr lang="fr-FR" smtClean="0"/>
              <a:t>29/06/2023</a:t>
            </a:fld>
            <a:endParaRPr lang="fr-F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fr-F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5139672-32EF-4BF2-9328-FE44984F8021}" type="slidenum">
              <a:rPr lang="fr-FR" smtClean="0"/>
              <a:t>‹N°›</a:t>
            </a:fld>
            <a:endParaRPr lang="fr-F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5500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5D8FDF-F836-5B73-6576-CD066F9B1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F5E8AC38-5832-1518-3D62-3BFAF50372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A878D3C8-78DB-04CA-80D7-9CA2954675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3789F4-905D-46EE-B7B2-8E3224103584}" type="datetimeFigureOut">
              <a:rPr lang="pt-PT" smtClean="0"/>
              <a:t>29/06/2023</a:t>
            </a:fld>
            <a:endParaRPr lang="pt-PT"/>
          </a:p>
        </p:txBody>
      </p:sp>
      <p:sp>
        <p:nvSpPr>
          <p:cNvPr id="5" name="Footer Placeholder 4">
            <a:extLst>
              <a:ext uri="{FF2B5EF4-FFF2-40B4-BE49-F238E27FC236}">
                <a16:creationId xmlns:a16="http://schemas.microsoft.com/office/drawing/2014/main" id="{5B594CE1-E58F-D4AC-7AA7-99D7EFB1C4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a:extLst>
              <a:ext uri="{FF2B5EF4-FFF2-40B4-BE49-F238E27FC236}">
                <a16:creationId xmlns:a16="http://schemas.microsoft.com/office/drawing/2014/main" id="{3FD42DD8-428A-368F-0981-DCA12DCF35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1F3D68-1D53-4606-ADCD-8C469117C143}" type="slidenum">
              <a:rPr lang="pt-PT" smtClean="0"/>
              <a:t>‹N°›</a:t>
            </a:fld>
            <a:endParaRPr lang="pt-PT"/>
          </a:p>
        </p:txBody>
      </p:sp>
    </p:spTree>
    <p:extLst>
      <p:ext uri="{BB962C8B-B14F-4D97-AF65-F5344CB8AC3E}">
        <p14:creationId xmlns:p14="http://schemas.microsoft.com/office/powerpoint/2010/main" val="587106115"/>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43" name="Segnaposto titolo 41"/>
          <p:cNvSpPr>
            <a:spLocks noGrp="1"/>
          </p:cNvSpPr>
          <p:nvPr>
            <p:ph type="title"/>
          </p:nvPr>
        </p:nvSpPr>
        <p:spPr>
          <a:xfrm>
            <a:off x="1" y="34837"/>
            <a:ext cx="9742468" cy="1088570"/>
          </a:xfrm>
          <a:prstGeom prst="rect">
            <a:avLst/>
          </a:prstGeom>
          <a:noFill/>
        </p:spPr>
        <p:txBody>
          <a:bodyPr vert="horz" lIns="91440" tIns="45720" rIns="91440" bIns="45720" rtlCol="0" anchor="ctr">
            <a:noAutofit/>
          </a:bodyPr>
          <a:lstStyle/>
          <a:p>
            <a:r>
              <a:rPr lang="it-IT"/>
              <a:t>SLIDE TITLE</a:t>
            </a:r>
          </a:p>
        </p:txBody>
      </p:sp>
      <p:pic>
        <p:nvPicPr>
          <p:cNvPr id="5" name="Image 4">
            <a:extLst>
              <a:ext uri="{FF2B5EF4-FFF2-40B4-BE49-F238E27FC236}">
                <a16:creationId xmlns:a16="http://schemas.microsoft.com/office/drawing/2014/main" id="{00302CBD-06D3-684A-8212-2987717B4C4D}"/>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862628" y="0"/>
            <a:ext cx="2269662" cy="1348966"/>
          </a:xfrm>
          <a:prstGeom prst="rect">
            <a:avLst/>
          </a:prstGeom>
        </p:spPr>
      </p:pic>
      <p:sp>
        <p:nvSpPr>
          <p:cNvPr id="7" name="Espace réservé du numéro de diapositive 5">
            <a:extLst>
              <a:ext uri="{FF2B5EF4-FFF2-40B4-BE49-F238E27FC236}">
                <a16:creationId xmlns:a16="http://schemas.microsoft.com/office/drawing/2014/main" id="{434DF60E-D046-B74D-BEB9-E7D2B31EC58E}"/>
              </a:ext>
            </a:extLst>
          </p:cNvPr>
          <p:cNvSpPr>
            <a:spLocks noGrp="1"/>
          </p:cNvSpPr>
          <p:nvPr>
            <p:ph type="sldNum" sz="quarter" idx="4"/>
          </p:nvPr>
        </p:nvSpPr>
        <p:spPr>
          <a:xfrm>
            <a:off x="11602720" y="6462395"/>
            <a:ext cx="394922" cy="365125"/>
          </a:xfrm>
          <a:prstGeom prst="rect">
            <a:avLst/>
          </a:prstGeom>
        </p:spPr>
        <p:txBody>
          <a:bodyPr vert="horz" lIns="91440" tIns="45720" rIns="91440" bIns="45720" rtlCol="0" anchor="ctr"/>
          <a:lstStyle>
            <a:lvl1pPr algn="r">
              <a:defRPr sz="850" b="0" i="0">
                <a:solidFill>
                  <a:srgbClr val="0171B1"/>
                </a:solidFill>
                <a:latin typeface="Montserrat" pitchFamily="2" charset="77"/>
                <a:ea typeface="Open Sans" charset="0"/>
                <a:cs typeface="Open Sans" charset="0"/>
              </a:defRPr>
            </a:lvl1pPr>
          </a:lstStyle>
          <a:p>
            <a:fld id="{65948E48-1704-8A46-9190-E09A1DFCD82D}" type="slidenum">
              <a:rPr lang="fr-FR" smtClean="0"/>
              <a:pPr/>
              <a:t>‹N°›</a:t>
            </a:fld>
            <a:endParaRPr lang="fr-FR"/>
          </a:p>
        </p:txBody>
      </p:sp>
      <p:sp>
        <p:nvSpPr>
          <p:cNvPr id="8" name="CasellaDiTesto 32">
            <a:extLst>
              <a:ext uri="{FF2B5EF4-FFF2-40B4-BE49-F238E27FC236}">
                <a16:creationId xmlns:a16="http://schemas.microsoft.com/office/drawing/2014/main" id="{26E30C8B-2D72-D042-97E1-E464D94321E9}"/>
              </a:ext>
            </a:extLst>
          </p:cNvPr>
          <p:cNvSpPr txBox="1"/>
          <p:nvPr userDrawn="1"/>
        </p:nvSpPr>
        <p:spPr>
          <a:xfrm>
            <a:off x="50274" y="6539551"/>
            <a:ext cx="2350530" cy="223138"/>
          </a:xfrm>
          <a:prstGeom prst="rect">
            <a:avLst/>
          </a:prstGeom>
          <a:noFill/>
        </p:spPr>
        <p:txBody>
          <a:bodyPr wrap="square" rtlCol="0">
            <a:spAutoFit/>
          </a:bodyPr>
          <a:lstStyle/>
          <a:p>
            <a:pPr algn="l"/>
            <a:r>
              <a:rPr lang="de-DE" sz="850" b="0" i="0">
                <a:solidFill>
                  <a:srgbClr val="0171B1"/>
                </a:solidFill>
                <a:latin typeface="Montserrat Light" pitchFamily="2" charset="77"/>
                <a:ea typeface="Open Sans" charset="0"/>
                <a:cs typeface="Open Sans" charset="0"/>
              </a:rPr>
              <a:t>© CIBM | Center </a:t>
            </a:r>
            <a:r>
              <a:rPr lang="de-DE" sz="850" b="0" i="0" err="1">
                <a:solidFill>
                  <a:srgbClr val="0171B1"/>
                </a:solidFill>
                <a:latin typeface="Montserrat Light" pitchFamily="2" charset="77"/>
                <a:ea typeface="Open Sans" charset="0"/>
                <a:cs typeface="Open Sans" charset="0"/>
              </a:rPr>
              <a:t>for</a:t>
            </a:r>
            <a:r>
              <a:rPr lang="de-DE" sz="850" b="0" i="0">
                <a:solidFill>
                  <a:srgbClr val="0171B1"/>
                </a:solidFill>
                <a:latin typeface="Montserrat Light" pitchFamily="2" charset="77"/>
                <a:ea typeface="Open Sans" charset="0"/>
                <a:cs typeface="Open Sans" charset="0"/>
              </a:rPr>
              <a:t> Biomedical Imaging </a:t>
            </a:r>
            <a:endParaRPr lang="it-IT" sz="850" b="0" i="0">
              <a:solidFill>
                <a:srgbClr val="0171B1"/>
              </a:solidFill>
              <a:latin typeface="Montserrat Light" pitchFamily="2" charset="77"/>
              <a:ea typeface="Open Sans" charset="0"/>
              <a:cs typeface="Open Sans" charset="0"/>
            </a:endParaRPr>
          </a:p>
        </p:txBody>
      </p:sp>
      <p:sp>
        <p:nvSpPr>
          <p:cNvPr id="9" name="ZoneTexte 8">
            <a:extLst>
              <a:ext uri="{FF2B5EF4-FFF2-40B4-BE49-F238E27FC236}">
                <a16:creationId xmlns:a16="http://schemas.microsoft.com/office/drawing/2014/main" id="{5757EF4D-826C-704F-B97A-C5268BE65191}"/>
              </a:ext>
            </a:extLst>
          </p:cNvPr>
          <p:cNvSpPr txBox="1"/>
          <p:nvPr userDrawn="1"/>
        </p:nvSpPr>
        <p:spPr>
          <a:xfrm>
            <a:off x="10231176" y="6552326"/>
            <a:ext cx="1265090" cy="246221"/>
          </a:xfrm>
          <a:prstGeom prst="rect">
            <a:avLst/>
          </a:prstGeom>
          <a:noFill/>
        </p:spPr>
        <p:txBody>
          <a:bodyPr wrap="none" rtlCol="0">
            <a:spAutoFit/>
          </a:bodyPr>
          <a:lstStyle/>
          <a:p>
            <a:pPr algn="ctr"/>
            <a:r>
              <a:rPr lang="fr-FR" sz="1000" b="0" i="0" spc="600">
                <a:solidFill>
                  <a:srgbClr val="0171B1"/>
                </a:solidFill>
                <a:latin typeface="+mj-lt"/>
                <a:ea typeface="Roboto Condensed Light" panose="02000000000000000000" pitchFamily="2" charset="0"/>
              </a:rPr>
              <a:t>CIBM.CH</a:t>
            </a:r>
          </a:p>
        </p:txBody>
      </p:sp>
    </p:spTree>
    <p:extLst>
      <p:ext uri="{BB962C8B-B14F-4D97-AF65-F5344CB8AC3E}">
        <p14:creationId xmlns:p14="http://schemas.microsoft.com/office/powerpoint/2010/main" val="231359612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Lst>
  <p:hf hdr="0" ftr="0"/>
  <p:txStyles>
    <p:titleStyle>
      <a:lvl1pPr marL="576000" algn="l" defTabSz="914400" rtl="0" eaLnBrk="1" latinLnBrk="0" hangingPunct="1">
        <a:lnSpc>
          <a:spcPct val="150000"/>
        </a:lnSpc>
        <a:spcBef>
          <a:spcPct val="0"/>
        </a:spcBef>
        <a:buNone/>
        <a:defRPr sz="3200" b="0" i="0" kern="1200" cap="all" baseline="0">
          <a:solidFill>
            <a:schemeClr val="bg1"/>
          </a:solidFill>
          <a:latin typeface="Oswald" charset="0"/>
          <a:ea typeface="Oswald" charset="0"/>
          <a:cs typeface="Oswald"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28.gif"/></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hyperlink" Target="https://numba.pydata.org/" TargetMode="External"/><Relationship Id="rId2" Type="http://schemas.openxmlformats.org/officeDocument/2006/relationships/hyperlink" Target="https://github.com/jtlait/ecg2rr" TargetMode="External"/><Relationship Id="rId1" Type="http://schemas.openxmlformats.org/officeDocument/2006/relationships/slideLayout" Target="../slideLayouts/slideLayout6.xml"/><Relationship Id="rId5" Type="http://schemas.openxmlformats.org/officeDocument/2006/relationships/hyperlink" Target="https://github.com/Soraya28/NeuXus/blob/doc/neuxus/nodes/correct.py*" TargetMode="External"/><Relationship Id="rId4" Type="http://schemas.openxmlformats.org/officeDocument/2006/relationships/hyperlink" Target="https://www.youtube.com/watch?v=OJzF1HNVopk"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jtlait/ecg2rr"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github.com/Soraya28/NeuXus/blob/master/examples/mri-artifact-correction/correct.py" TargetMode="Externa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hyperlink" Target="https://mne.tools/stable/auto_tutorials/simulation/10_array_objs.html#sphx-glr-auto-tutorials-simulation-10-array-objs-py" TargetMode="External"/><Relationship Id="rId2" Type="http://schemas.openxmlformats.org/officeDocument/2006/relationships/hyperlink" Target="https://github.com/LaSEEB/NeuXus/blob/81d1779c02e8dcda0236f2698f9490799714598f/neuxus/node.py#L46"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fcbg-hnp-meeg.github.io/bsl/dev/command_line.html#stream-viewer" TargetMode="External"/><Relationship Id="rId2" Type="http://schemas.openxmlformats.org/officeDocument/2006/relationships/hyperlink" Target="https://github.com/labstreaminglayer/App-LabRecorder"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hyperlink" Target="https://biosppy.readthedocs.io/en/latest/_modules/biosppy/plotting.html#plot_ecg"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5.png"/><Relationship Id="rId7"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hyperlink" Target="https://dl.acm.org/doi/pdf/10.1145/3341105.3373945" TargetMode="Externa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Soraya28/NeuXus/tree/doc"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23.jpe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BD2E6AE-C3F2-4810-9E5A-558DF5952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F7E85D9-E6A1-1FEA-DB92-657E1948BE17}"/>
              </a:ext>
            </a:extLst>
          </p:cNvPr>
          <p:cNvSpPr>
            <a:spLocks noGrp="1"/>
          </p:cNvSpPr>
          <p:nvPr>
            <p:ph type="ctrTitle"/>
          </p:nvPr>
        </p:nvSpPr>
        <p:spPr>
          <a:xfrm>
            <a:off x="5289754" y="639097"/>
            <a:ext cx="6253317" cy="3686015"/>
          </a:xfrm>
        </p:spPr>
        <p:txBody>
          <a:bodyPr>
            <a:normAutofit/>
          </a:bodyPr>
          <a:lstStyle/>
          <a:p>
            <a:r>
              <a:rPr lang="fr-FR" dirty="0"/>
              <a:t>NEUXUS</a:t>
            </a:r>
          </a:p>
        </p:txBody>
      </p:sp>
      <p:sp>
        <p:nvSpPr>
          <p:cNvPr id="3" name="Sous-titre 2">
            <a:extLst>
              <a:ext uri="{FF2B5EF4-FFF2-40B4-BE49-F238E27FC236}">
                <a16:creationId xmlns:a16="http://schemas.microsoft.com/office/drawing/2014/main" id="{66454B73-C17D-8556-CC7F-225557CF8F33}"/>
              </a:ext>
            </a:extLst>
          </p:cNvPr>
          <p:cNvSpPr>
            <a:spLocks noGrp="1"/>
          </p:cNvSpPr>
          <p:nvPr>
            <p:ph type="subTitle" idx="1"/>
          </p:nvPr>
        </p:nvSpPr>
        <p:spPr>
          <a:xfrm>
            <a:off x="5289753" y="4455621"/>
            <a:ext cx="6269347" cy="1238616"/>
          </a:xfrm>
        </p:spPr>
        <p:txBody>
          <a:bodyPr>
            <a:normAutofit/>
          </a:bodyPr>
          <a:lstStyle/>
          <a:p>
            <a:endParaRPr lang="fr-FR">
              <a:solidFill>
                <a:schemeClr val="tx1">
                  <a:lumMod val="85000"/>
                  <a:lumOff val="15000"/>
                </a:schemeClr>
              </a:solidFill>
            </a:endParaRPr>
          </a:p>
        </p:txBody>
      </p:sp>
      <p:pic>
        <p:nvPicPr>
          <p:cNvPr id="4" name="Picture 6" descr="A person wearing a helmet&#10;&#10;Description automatically generated with low confidence">
            <a:extLst>
              <a:ext uri="{FF2B5EF4-FFF2-40B4-BE49-F238E27FC236}">
                <a16:creationId xmlns:a16="http://schemas.microsoft.com/office/drawing/2014/main" id="{0754C1CD-1404-D95D-40E3-4248CA76AA12}"/>
              </a:ext>
            </a:extLst>
          </p:cNvPr>
          <p:cNvPicPr>
            <a:picLocks noChangeAspect="1"/>
          </p:cNvPicPr>
          <p:nvPr/>
        </p:nvPicPr>
        <p:blipFill rotWithShape="1">
          <a:blip r:embed="rId2">
            <a:extLst>
              <a:ext uri="{28A0092B-C50C-407E-A947-70E740481C1C}">
                <a14:useLocalDpi xmlns:a14="http://schemas.microsoft.com/office/drawing/2010/main" val="0"/>
              </a:ext>
            </a:extLst>
          </a:blip>
          <a:srcRect t="4651" r="2" b="2"/>
          <a:stretch/>
        </p:blipFill>
        <p:spPr>
          <a:xfrm>
            <a:off x="633999" y="620720"/>
            <a:ext cx="4001315" cy="5086933"/>
          </a:xfrm>
          <a:prstGeom prst="rect">
            <a:avLst/>
          </a:prstGeom>
        </p:spPr>
      </p:pic>
      <p:cxnSp>
        <p:nvCxnSpPr>
          <p:cNvPr id="11" name="Straight Connector 10">
            <a:extLst>
              <a:ext uri="{FF2B5EF4-FFF2-40B4-BE49-F238E27FC236}">
                <a16:creationId xmlns:a16="http://schemas.microsoft.com/office/drawing/2014/main" id="{DFC7D57A-9BAF-4E96-975B-960E53B656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3C132D2-2AC6-4C49-B6A8-16CA2EA67F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349B1CA5-C549-417D-AA96-540C50D7D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6706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7EA36E-8E7C-BABB-30CA-0464C43D8CC2}"/>
              </a:ext>
            </a:extLst>
          </p:cNvPr>
          <p:cNvSpPr>
            <a:spLocks noGrp="1"/>
          </p:cNvSpPr>
          <p:nvPr>
            <p:ph type="title"/>
          </p:nvPr>
        </p:nvSpPr>
        <p:spPr/>
        <p:txBody>
          <a:bodyPr/>
          <a:lstStyle/>
          <a:p>
            <a:r>
              <a:rPr lang="fr-FR" dirty="0"/>
              <a:t>Artefact</a:t>
            </a:r>
          </a:p>
        </p:txBody>
      </p:sp>
      <p:sp>
        <p:nvSpPr>
          <p:cNvPr id="3" name="ZoneTexte 34">
            <a:extLst>
              <a:ext uri="{FF2B5EF4-FFF2-40B4-BE49-F238E27FC236}">
                <a16:creationId xmlns:a16="http://schemas.microsoft.com/office/drawing/2014/main" id="{C7B1E8F3-E7AB-80C0-7BDC-5E8FBAA84AD0}"/>
              </a:ext>
            </a:extLst>
          </p:cNvPr>
          <p:cNvSpPr txBox="1"/>
          <p:nvPr/>
        </p:nvSpPr>
        <p:spPr>
          <a:xfrm>
            <a:off x="959856" y="1737360"/>
            <a:ext cx="6912768" cy="972254"/>
          </a:xfrm>
          <a:prstGeom prst="rect">
            <a:avLst/>
          </a:prstGeom>
          <a:noFill/>
        </p:spPr>
        <p:txBody>
          <a:bodyPr wrap="square" rtlCol="0">
            <a:spAutoFit/>
          </a:bodyPr>
          <a:lstStyle/>
          <a:p>
            <a:pPr algn="ctr">
              <a:lnSpc>
                <a:spcPct val="150000"/>
              </a:lnSpc>
            </a:pPr>
            <a:r>
              <a:rPr lang="en-US" sz="2000" b="1" dirty="0">
                <a:solidFill>
                  <a:srgbClr val="C00000"/>
                </a:solidFill>
                <a:latin typeface="Garamond" panose="02020404030301010803" pitchFamily="18" charset="0"/>
              </a:rPr>
              <a:t>=&gt; PA </a:t>
            </a:r>
            <a:r>
              <a:rPr lang="en-US" sz="2000" b="1" dirty="0" err="1">
                <a:solidFill>
                  <a:srgbClr val="C00000"/>
                </a:solidFill>
                <a:latin typeface="Garamond" panose="02020404030301010803" pitchFamily="18" charset="0"/>
              </a:rPr>
              <a:t>Cardioballistic</a:t>
            </a:r>
            <a:r>
              <a:rPr lang="en-US" sz="2000" b="1" dirty="0">
                <a:solidFill>
                  <a:srgbClr val="C00000"/>
                </a:solidFill>
                <a:latin typeface="Garamond" panose="02020404030301010803" pitchFamily="18" charset="0"/>
              </a:rPr>
              <a:t> artifact: </a:t>
            </a:r>
            <a:br>
              <a:rPr lang="en-US" sz="2000" b="1" dirty="0">
                <a:solidFill>
                  <a:srgbClr val="C00000"/>
                </a:solidFill>
                <a:latin typeface="Garamond" panose="02020404030301010803" pitchFamily="18" charset="0"/>
              </a:rPr>
            </a:br>
            <a:r>
              <a:rPr lang="en-US" sz="2000" b="1" dirty="0">
                <a:solidFill>
                  <a:srgbClr val="C00000"/>
                </a:solidFill>
                <a:latin typeface="Garamond" panose="02020404030301010803" pitchFamily="18" charset="0"/>
              </a:rPr>
              <a:t>motion of the electrodes/wires after each heartbeat</a:t>
            </a:r>
          </a:p>
        </p:txBody>
      </p:sp>
    </p:spTree>
    <p:extLst>
      <p:ext uri="{BB962C8B-B14F-4D97-AF65-F5344CB8AC3E}">
        <p14:creationId xmlns:p14="http://schemas.microsoft.com/office/powerpoint/2010/main" val="390986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3"/>
          </p:nvPr>
        </p:nvSpPr>
        <p:spPr>
          <a:xfrm>
            <a:off x="542005" y="992184"/>
            <a:ext cx="10796451" cy="474337"/>
          </a:xfrm>
        </p:spPr>
        <p:txBody>
          <a:bodyPr/>
          <a:lstStyle/>
          <a:p>
            <a:r>
              <a:rPr lang="en-GB" err="1"/>
              <a:t>Cardioballistic</a:t>
            </a:r>
            <a:r>
              <a:rPr lang="en-GB"/>
              <a:t> artefacts</a:t>
            </a:r>
          </a:p>
          <a:p>
            <a:endParaRPr lang="en-GB"/>
          </a:p>
        </p:txBody>
      </p:sp>
      <p:sp>
        <p:nvSpPr>
          <p:cNvPr id="4" name="Titre 3"/>
          <p:cNvSpPr>
            <a:spLocks noGrp="1"/>
          </p:cNvSpPr>
          <p:nvPr>
            <p:ph type="title"/>
          </p:nvPr>
        </p:nvSpPr>
        <p:spPr/>
        <p:txBody>
          <a:bodyPr/>
          <a:lstStyle/>
          <a:p>
            <a:r>
              <a:rPr lang="en-GB"/>
              <a:t>Interactions between EEG and MRI</a:t>
            </a:r>
          </a:p>
        </p:txBody>
      </p:sp>
      <p:sp>
        <p:nvSpPr>
          <p:cNvPr id="5" name="Espace réservé du numéro de diapositive 4"/>
          <p:cNvSpPr>
            <a:spLocks noGrp="1"/>
          </p:cNvSpPr>
          <p:nvPr>
            <p:ph type="sldNum" sz="quarter" idx="4"/>
          </p:nvPr>
        </p:nvSpPr>
        <p:spPr>
          <a:xfrm>
            <a:off x="11410518" y="6492875"/>
            <a:ext cx="59728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948E48-1704-8A46-9190-E09A1DFCD82D}" type="slidenum">
              <a:rPr kumimoji="0" lang="fr-FR" sz="850" b="0" i="0" u="none" strike="noStrike" kern="1200" cap="none" spc="0" normalizeH="0" baseline="0" noProof="0" smtClean="0">
                <a:ln>
                  <a:noFill/>
                </a:ln>
                <a:solidFill>
                  <a:srgbClr val="0171B1"/>
                </a:solidFill>
                <a:effectLst/>
                <a:uLnTx/>
                <a:uFillTx/>
                <a:latin typeface="Montserrat" pitchFamily="2" charset="77"/>
                <a:ea typeface="Open Sans" charset="0"/>
                <a:cs typeface="Open Sans"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fr-FR" sz="850" b="0" i="0" u="none" strike="noStrike" kern="1200" cap="none" spc="0" normalizeH="0" baseline="0" noProof="0">
              <a:ln>
                <a:noFill/>
              </a:ln>
              <a:solidFill>
                <a:srgbClr val="0171B1"/>
              </a:solidFill>
              <a:effectLst/>
              <a:uLnTx/>
              <a:uFillTx/>
              <a:latin typeface="Montserrat" pitchFamily="2" charset="77"/>
              <a:ea typeface="Open Sans" charset="0"/>
              <a:cs typeface="Open Sans" charset="0"/>
            </a:endParaRPr>
          </a:p>
        </p:txBody>
      </p:sp>
      <p:grpSp>
        <p:nvGrpSpPr>
          <p:cNvPr id="16" name="Group 15">
            <a:extLst>
              <a:ext uri="{FF2B5EF4-FFF2-40B4-BE49-F238E27FC236}">
                <a16:creationId xmlns:a16="http://schemas.microsoft.com/office/drawing/2014/main" id="{30212939-53CD-73B8-2CA9-96C54531A56E}"/>
              </a:ext>
            </a:extLst>
          </p:cNvPr>
          <p:cNvGrpSpPr/>
          <p:nvPr/>
        </p:nvGrpSpPr>
        <p:grpSpPr>
          <a:xfrm>
            <a:off x="407368" y="1473677"/>
            <a:ext cx="6553872" cy="2221654"/>
            <a:chOff x="407368" y="1473677"/>
            <a:chExt cx="6553872" cy="2221654"/>
          </a:xfrm>
        </p:grpSpPr>
        <p:sp>
          <p:nvSpPr>
            <p:cNvPr id="8" name="Text Box 17">
              <a:extLst>
                <a:ext uri="{FF2B5EF4-FFF2-40B4-BE49-F238E27FC236}">
                  <a16:creationId xmlns:a16="http://schemas.microsoft.com/office/drawing/2014/main" id="{8E1DFE8B-FBAA-E548-2FAA-664830D7E69B}"/>
                </a:ext>
              </a:extLst>
            </p:cNvPr>
            <p:cNvSpPr txBox="1">
              <a:spLocks noChangeArrowheads="1"/>
            </p:cNvSpPr>
            <p:nvPr/>
          </p:nvSpPr>
          <p:spPr bwMode="auto">
            <a:xfrm>
              <a:off x="479375" y="1493067"/>
              <a:ext cx="6369099" cy="2140073"/>
            </a:xfrm>
            <a:prstGeom prst="rect">
              <a:avLst/>
            </a:prstGeom>
            <a:noFill/>
            <a:ln w="9525">
              <a:noFill/>
              <a:miter lim="800000"/>
              <a:headEnd/>
              <a:tailEnd/>
            </a:ln>
            <a:effectLst/>
          </p:spPr>
          <p:txBody>
            <a:bodyPr wrap="square">
              <a:spAutoFit/>
            </a:bodyPr>
            <a:lstStyle/>
            <a:p>
              <a:pPr marL="0" marR="0" lvl="0" indent="0" algn="ctr" defTabSz="914400" rtl="0" eaLnBrk="1" fontAlgn="base" latinLnBrk="0" hangingPunct="1">
                <a:lnSpc>
                  <a:spcPct val="80000"/>
                </a:lnSpc>
                <a:spcBef>
                  <a:spcPts val="800"/>
                </a:spcBef>
                <a:spcAft>
                  <a:spcPct val="0"/>
                </a:spcAft>
                <a:buClr>
                  <a:srgbClr val="6699FF"/>
                </a:buClr>
                <a:buSzTx/>
                <a:buFont typeface="Wingdings" pitchFamily="2" charset="2"/>
                <a:buNone/>
                <a:tabLst/>
                <a:defRPr/>
              </a:pPr>
              <a:r>
                <a:rPr kumimoji="0" lang="en-US" sz="1800" b="1" i="0" u="none" strike="noStrike" kern="1200" cap="none" spc="0" normalizeH="0" baseline="0" noProof="0">
                  <a:ln>
                    <a:noFill/>
                  </a:ln>
                  <a:solidFill>
                    <a:srgbClr val="C00000"/>
                  </a:solidFill>
                  <a:effectLst/>
                  <a:uLnTx/>
                  <a:uFillTx/>
                  <a:latin typeface="Garamond" panose="02020404030301010803" pitchFamily="18" charset="0"/>
                  <a:ea typeface="+mn-ea"/>
                  <a:cs typeface="+mn-cs"/>
                </a:rPr>
                <a:t>What is it?</a:t>
              </a:r>
              <a:endParaRPr kumimoji="0" lang="en-US" sz="2400" b="0" i="0" u="none" strike="noStrike" kern="1200" cap="none" spc="0" normalizeH="0" baseline="0" noProof="0">
                <a:ln>
                  <a:noFill/>
                </a:ln>
                <a:solidFill>
                  <a:srgbClr val="C00000"/>
                </a:solidFill>
                <a:effectLst/>
                <a:uLnTx/>
                <a:uFillTx/>
                <a:latin typeface="Garamond" panose="02020404030301010803" pitchFamily="18" charset="0"/>
                <a:ea typeface="+mn-ea"/>
                <a:cs typeface="+mn-cs"/>
              </a:endParaRPr>
            </a:p>
            <a:p>
              <a:pPr marL="0" marR="0" lvl="0" indent="0" algn="l" defTabSz="914400" rtl="0" eaLnBrk="1" fontAlgn="base" latinLnBrk="0" hangingPunct="1">
                <a:lnSpc>
                  <a:spcPct val="100000"/>
                </a:lnSpc>
                <a:spcBef>
                  <a:spcPts val="800"/>
                </a:spcBef>
                <a:spcAft>
                  <a:spcPct val="0"/>
                </a:spcAft>
                <a:buClr>
                  <a:srgbClr val="6699FF"/>
                </a:buClr>
                <a:buSzTx/>
                <a:buFont typeface="Wingdings" pitchFamily="2" charset="2"/>
                <a:buChar char="§"/>
                <a:tabLst/>
                <a:defRPr/>
              </a:pPr>
              <a:r>
                <a:rPr kumimoji="0" lang="en-US" sz="2000" b="0" i="0" u="none" strike="noStrike" kern="1200" cap="none" spc="0" normalizeH="0" baseline="0" noProof="0">
                  <a:ln>
                    <a:noFill/>
                  </a:ln>
                  <a:solidFill>
                    <a:srgbClr val="000000"/>
                  </a:solidFill>
                  <a:effectLst/>
                  <a:uLnTx/>
                  <a:uFillTx/>
                  <a:latin typeface="Garamond" panose="02020404030301010803" pitchFamily="18" charset="0"/>
                  <a:ea typeface="+mn-ea"/>
                  <a:cs typeface="+mn-cs"/>
                </a:rPr>
                <a:t> </a:t>
              </a:r>
              <a:r>
                <a:rPr kumimoji="0" lang="en-GB" sz="1800" b="0" i="0" u="none" strike="noStrike" kern="1200" cap="none" spc="0" normalizeH="0" baseline="0" noProof="0">
                  <a:ln>
                    <a:noFill/>
                  </a:ln>
                  <a:solidFill>
                    <a:srgbClr val="284B54"/>
                  </a:solidFill>
                  <a:effectLst/>
                  <a:uLnTx/>
                  <a:uFillTx/>
                  <a:latin typeface="Garamond" panose="02020404030301010803" pitchFamily="18" charset="0"/>
                  <a:ea typeface="+mn-ea"/>
                  <a:cs typeface="+mn-cs"/>
                </a:rPr>
                <a:t>Cardiac-related motion of electrodes and wires in </a:t>
              </a: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mn-ea"/>
                  <a:cs typeface="+mn-cs"/>
                </a:rPr>
                <a:t>B</a:t>
              </a:r>
              <a:r>
                <a:rPr kumimoji="0" lang="en-US" sz="1800" b="0" i="0" u="none" strike="noStrike" kern="1200" cap="none" spc="0" normalizeH="0" baseline="-25000" noProof="0">
                  <a:ln>
                    <a:noFill/>
                  </a:ln>
                  <a:solidFill>
                    <a:srgbClr val="000000"/>
                  </a:solidFill>
                  <a:effectLst/>
                  <a:uLnTx/>
                  <a:uFillTx/>
                  <a:latin typeface="Garamond" panose="02020404030301010803" pitchFamily="18" charset="0"/>
                  <a:ea typeface="+mn-ea"/>
                  <a:cs typeface="+mn-cs"/>
                </a:rPr>
                <a:t>0</a:t>
              </a:r>
              <a:r>
                <a:rPr kumimoji="0" lang="en-GB" sz="1800" b="0" i="0" u="none" strike="noStrike" kern="1200" cap="none" spc="0" normalizeH="0" baseline="0" noProof="0">
                  <a:ln>
                    <a:noFill/>
                  </a:ln>
                  <a:solidFill>
                    <a:srgbClr val="284B54"/>
                  </a:solidFill>
                  <a:effectLst/>
                  <a:uLnTx/>
                  <a:uFillTx/>
                  <a:latin typeface="Garamond" panose="02020404030301010803" pitchFamily="18" charset="0"/>
                  <a:ea typeface="+mn-ea"/>
                  <a:cs typeface="+mn-cs"/>
                </a:rPr>
                <a:t>:</a:t>
              </a:r>
            </a:p>
            <a:p>
              <a:pPr marL="457200" marR="0" lvl="1" indent="0" algn="l" defTabSz="914400" rtl="0" eaLnBrk="1" fontAlgn="base" latinLnBrk="0" hangingPunct="1">
                <a:lnSpc>
                  <a:spcPct val="100000"/>
                </a:lnSpc>
                <a:spcBef>
                  <a:spcPts val="800"/>
                </a:spcBef>
                <a:spcAft>
                  <a:spcPct val="0"/>
                </a:spcAft>
                <a:buClr>
                  <a:srgbClr val="6699FF"/>
                </a:buClr>
                <a:buSzTx/>
                <a:buFont typeface="Wingdings" pitchFamily="2" charset="2"/>
                <a:buChar char="§"/>
                <a:tabLst/>
                <a:defRPr/>
              </a:pPr>
              <a:r>
                <a:rPr kumimoji="0" lang="en-GB" sz="1800" b="0" i="0" u="none" strike="noStrike" kern="1200" cap="none" spc="0" normalizeH="0" baseline="0" noProof="0">
                  <a:ln>
                    <a:noFill/>
                  </a:ln>
                  <a:solidFill>
                    <a:srgbClr val="284B54"/>
                  </a:solidFill>
                  <a:effectLst/>
                  <a:uLnTx/>
                  <a:uFillTx/>
                  <a:latin typeface="Garamond" panose="02020404030301010803" pitchFamily="18" charset="0"/>
                  <a:ea typeface="+mn-ea"/>
                  <a:cs typeface="+mn-cs"/>
                </a:rPr>
                <a:t> </a:t>
              </a:r>
              <a:r>
                <a:rPr kumimoji="0" lang="en-GB" sz="1800" b="1" i="0" u="none" strike="noStrike" kern="1200" cap="none" spc="0" normalizeH="0" baseline="0" noProof="0">
                  <a:ln>
                    <a:noFill/>
                  </a:ln>
                  <a:solidFill>
                    <a:srgbClr val="284B54"/>
                  </a:solidFill>
                  <a:effectLst/>
                  <a:uLnTx/>
                  <a:uFillTx/>
                  <a:latin typeface="Garamond" panose="02020404030301010803" pitchFamily="18" charset="0"/>
                  <a:ea typeface="+mn-ea"/>
                  <a:cs typeface="+mn-cs"/>
                </a:rPr>
                <a:t>motion of the head</a:t>
              </a:r>
              <a:r>
                <a:rPr kumimoji="0" lang="en-GB" sz="1800" b="0" i="0" u="none" strike="noStrike" kern="1200" cap="none" spc="0" normalizeH="0" baseline="0" noProof="0">
                  <a:ln>
                    <a:noFill/>
                  </a:ln>
                  <a:solidFill>
                    <a:srgbClr val="284B54"/>
                  </a:solidFill>
                  <a:effectLst/>
                  <a:uLnTx/>
                  <a:uFillTx/>
                  <a:latin typeface="Garamond" panose="02020404030301010803" pitchFamily="18" charset="0"/>
                  <a:ea typeface="+mn-ea"/>
                  <a:cs typeface="+mn-cs"/>
                </a:rPr>
                <a:t> after each heartbeat </a:t>
              </a:r>
            </a:p>
            <a:p>
              <a:pPr marL="457200" marR="0" lvl="1" indent="0" algn="l" defTabSz="914400" rtl="0" eaLnBrk="1" fontAlgn="base" latinLnBrk="0" hangingPunct="1">
                <a:lnSpc>
                  <a:spcPct val="100000"/>
                </a:lnSpc>
                <a:spcBef>
                  <a:spcPts val="800"/>
                </a:spcBef>
                <a:spcAft>
                  <a:spcPct val="0"/>
                </a:spcAft>
                <a:buClr>
                  <a:srgbClr val="6699FF"/>
                </a:buClr>
                <a:buSzTx/>
                <a:buFont typeface="Wingdings" pitchFamily="2" charset="2"/>
                <a:buChar char="§"/>
                <a:tabLst/>
                <a:defRPr/>
              </a:pPr>
              <a:r>
                <a:rPr kumimoji="0" lang="en-GB" sz="1800" b="0" i="0" u="none" strike="noStrike" kern="1200" cap="none" spc="0" normalizeH="0" baseline="0" noProof="0">
                  <a:ln>
                    <a:noFill/>
                  </a:ln>
                  <a:solidFill>
                    <a:srgbClr val="284B54"/>
                  </a:solidFill>
                  <a:effectLst/>
                  <a:uLnTx/>
                  <a:uFillTx/>
                  <a:latin typeface="Garamond" panose="02020404030301010803" pitchFamily="18" charset="0"/>
                  <a:ea typeface="+mn-ea"/>
                  <a:cs typeface="+mn-cs"/>
                </a:rPr>
                <a:t> </a:t>
              </a:r>
              <a:r>
                <a:rPr kumimoji="0" lang="en-GB" sz="1800" b="1" i="0" u="none" strike="noStrike" kern="1200" cap="none" spc="0" normalizeH="0" baseline="0" noProof="0">
                  <a:ln>
                    <a:noFill/>
                  </a:ln>
                  <a:solidFill>
                    <a:srgbClr val="284B54"/>
                  </a:solidFill>
                  <a:effectLst/>
                  <a:uLnTx/>
                  <a:uFillTx/>
                  <a:latin typeface="Garamond" panose="02020404030301010803" pitchFamily="18" charset="0"/>
                  <a:ea typeface="+mn-ea"/>
                  <a:cs typeface="+mn-cs"/>
                </a:rPr>
                <a:t>pulsation of scalp arteries  </a:t>
              </a:r>
            </a:p>
            <a:p>
              <a:pPr marL="0" marR="0" lvl="0" indent="0" algn="l" defTabSz="914400" rtl="0" eaLnBrk="1" fontAlgn="base" latinLnBrk="0" hangingPunct="1">
                <a:lnSpc>
                  <a:spcPct val="100000"/>
                </a:lnSpc>
                <a:spcBef>
                  <a:spcPts val="800"/>
                </a:spcBef>
                <a:spcAft>
                  <a:spcPct val="0"/>
                </a:spcAft>
                <a:buClr>
                  <a:srgbClr val="6699FF"/>
                </a:buClr>
                <a:buSzTx/>
                <a:buFont typeface="Wingdings" pitchFamily="2" charset="2"/>
                <a:buChar char="§"/>
                <a:tabLst/>
                <a:defRPr/>
              </a:pPr>
              <a:r>
                <a:rPr kumimoji="0" lang="en-GB" sz="1800" b="0" i="0" u="none" strike="noStrike" kern="1200" cap="none" spc="0" normalizeH="0" baseline="0" noProof="0">
                  <a:ln>
                    <a:noFill/>
                  </a:ln>
                  <a:solidFill>
                    <a:srgbClr val="284B54"/>
                  </a:solidFill>
                  <a:effectLst/>
                  <a:uLnTx/>
                  <a:uFillTx/>
                  <a:latin typeface="Garamond" panose="02020404030301010803" pitchFamily="18" charset="0"/>
                  <a:ea typeface="+mn-ea"/>
                  <a:cs typeface="+mn-cs"/>
                </a:rPr>
                <a:t> </a:t>
              </a:r>
              <a:r>
                <a:rPr kumimoji="0" lang="en-GB" sz="1800" b="1" i="0" u="none" strike="noStrike" kern="1200" cap="none" spc="0" normalizeH="0" baseline="0" noProof="0">
                  <a:ln>
                    <a:noFill/>
                  </a:ln>
                  <a:solidFill>
                    <a:srgbClr val="284B54"/>
                  </a:solidFill>
                  <a:effectLst/>
                  <a:uLnTx/>
                  <a:uFillTx/>
                  <a:latin typeface="Garamond" panose="02020404030301010803" pitchFamily="18" charset="0"/>
                  <a:ea typeface="+mn-ea"/>
                  <a:cs typeface="+mn-cs"/>
                </a:rPr>
                <a:t>Hall effect </a:t>
              </a:r>
              <a:r>
                <a:rPr kumimoji="0" lang="en-GB" sz="1800" b="0" i="0" u="none" strike="noStrike" kern="1200" cap="none" spc="0" normalizeH="0" baseline="0" noProof="0">
                  <a:ln>
                    <a:noFill/>
                  </a:ln>
                  <a:solidFill>
                    <a:srgbClr val="284B54"/>
                  </a:solidFill>
                  <a:effectLst/>
                  <a:uLnTx/>
                  <a:uFillTx/>
                  <a:latin typeface="Garamond" panose="02020404030301010803" pitchFamily="18" charset="0"/>
                  <a:ea typeface="+mn-ea"/>
                  <a:cs typeface="+mn-cs"/>
                </a:rPr>
                <a:t>due to blood flow (electrically conducting fluid in  B</a:t>
              </a:r>
              <a:r>
                <a:rPr kumimoji="0" lang="en-GB" sz="1800" b="0" i="0" u="none" strike="noStrike" kern="1200" cap="none" spc="0" normalizeH="0" baseline="-25000" noProof="0">
                  <a:ln>
                    <a:noFill/>
                  </a:ln>
                  <a:solidFill>
                    <a:srgbClr val="284B54"/>
                  </a:solidFill>
                  <a:effectLst/>
                  <a:uLnTx/>
                  <a:uFillTx/>
                  <a:latin typeface="Garamond" panose="02020404030301010803" pitchFamily="18" charset="0"/>
                  <a:ea typeface="+mn-ea"/>
                  <a:cs typeface="+mn-cs"/>
                </a:rPr>
                <a:t>0</a:t>
              </a:r>
              <a:r>
                <a:rPr kumimoji="0" lang="en-GB" sz="1800" b="0" i="0" u="none" strike="noStrike" kern="1200" cap="none" spc="0" normalizeH="0" baseline="0" noProof="0">
                  <a:ln>
                    <a:noFill/>
                  </a:ln>
                  <a:solidFill>
                    <a:srgbClr val="284B54"/>
                  </a:solidFill>
                  <a:effectLst/>
                  <a:uLnTx/>
                  <a:uFillTx/>
                  <a:latin typeface="Garamond" panose="02020404030301010803" pitchFamily="18" charset="0"/>
                  <a:ea typeface="+mn-ea"/>
                  <a:cs typeface="+mn-cs"/>
                </a:rPr>
                <a:t> induces a voltage)</a:t>
              </a:r>
              <a:endPar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mn-ea"/>
                <a:cs typeface="+mn-cs"/>
              </a:endParaRPr>
            </a:p>
          </p:txBody>
        </p:sp>
        <p:sp>
          <p:nvSpPr>
            <p:cNvPr id="9" name="Rectangle à coins arrondis 13">
              <a:extLst>
                <a:ext uri="{FF2B5EF4-FFF2-40B4-BE49-F238E27FC236}">
                  <a16:creationId xmlns:a16="http://schemas.microsoft.com/office/drawing/2014/main" id="{4235D24A-92F4-65A8-7D13-8B385117EE0D}"/>
                </a:ext>
              </a:extLst>
            </p:cNvPr>
            <p:cNvSpPr/>
            <p:nvPr/>
          </p:nvSpPr>
          <p:spPr>
            <a:xfrm>
              <a:off x="407368" y="1473677"/>
              <a:ext cx="6553872" cy="2221654"/>
            </a:xfrm>
            <a:prstGeom prst="roundRect">
              <a:avLst/>
            </a:prstGeom>
            <a:noFill/>
            <a:ln w="38100">
              <a:solidFill>
                <a:srgbClr val="0072B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1" name="Groupe 10">
            <a:extLst>
              <a:ext uri="{FF2B5EF4-FFF2-40B4-BE49-F238E27FC236}">
                <a16:creationId xmlns:a16="http://schemas.microsoft.com/office/drawing/2014/main" id="{2744586A-47FB-A04D-608C-8610D3D644B0}"/>
              </a:ext>
            </a:extLst>
          </p:cNvPr>
          <p:cNvGrpSpPr/>
          <p:nvPr/>
        </p:nvGrpSpPr>
        <p:grpSpPr>
          <a:xfrm>
            <a:off x="7102971" y="1589060"/>
            <a:ext cx="4968551" cy="4720260"/>
            <a:chOff x="4443872" y="3225270"/>
            <a:chExt cx="3694181" cy="3499343"/>
          </a:xfrm>
        </p:grpSpPr>
        <p:pic>
          <p:nvPicPr>
            <p:cNvPr id="12" name="Picture 3">
              <a:extLst>
                <a:ext uri="{FF2B5EF4-FFF2-40B4-BE49-F238E27FC236}">
                  <a16:creationId xmlns:a16="http://schemas.microsoft.com/office/drawing/2014/main" id="{D6B63D98-4998-84A4-380F-78F53559F8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3872" y="3286124"/>
              <a:ext cx="3694181" cy="3438489"/>
            </a:xfrm>
            <a:prstGeom prst="rect">
              <a:avLst/>
            </a:prstGeom>
            <a:noFill/>
            <a:ln w="9525">
              <a:noFill/>
              <a:miter lim="800000"/>
              <a:headEnd/>
              <a:tailEnd/>
            </a:ln>
            <a:effectLst/>
          </p:spPr>
        </p:pic>
        <p:sp>
          <p:nvSpPr>
            <p:cNvPr id="13" name="ZoneTexte 12">
              <a:extLst>
                <a:ext uri="{FF2B5EF4-FFF2-40B4-BE49-F238E27FC236}">
                  <a16:creationId xmlns:a16="http://schemas.microsoft.com/office/drawing/2014/main" id="{224869A9-BF76-AB96-7B43-FA6F6CA3573B}"/>
                </a:ext>
              </a:extLst>
            </p:cNvPr>
            <p:cNvSpPr txBox="1"/>
            <p:nvPr/>
          </p:nvSpPr>
          <p:spPr>
            <a:xfrm>
              <a:off x="4819493" y="3225270"/>
              <a:ext cx="2837560" cy="2509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284B54"/>
                  </a:solidFill>
                  <a:effectLst/>
                  <a:uLnTx/>
                  <a:uFillTx/>
                  <a:latin typeface="Garamond" panose="02020404030301010803" pitchFamily="18" charset="0"/>
                  <a:ea typeface="+mn-ea"/>
                  <a:cs typeface="+mn-cs"/>
                </a:rPr>
                <a:t>20 consecutive </a:t>
              </a:r>
              <a:r>
                <a:rPr kumimoji="0" lang="en-US" sz="1600" b="0" i="1" u="none" strike="noStrike" kern="1200" cap="none" spc="0" normalizeH="0" baseline="0" noProof="0" dirty="0" err="1">
                  <a:ln>
                    <a:noFill/>
                  </a:ln>
                  <a:solidFill>
                    <a:srgbClr val="284B54"/>
                  </a:solidFill>
                  <a:effectLst/>
                  <a:uLnTx/>
                  <a:uFillTx/>
                  <a:latin typeface="Garamond" panose="02020404030301010803" pitchFamily="18" charset="0"/>
                  <a:ea typeface="+mn-ea"/>
                  <a:cs typeface="+mn-cs"/>
                </a:rPr>
                <a:t>Cardioballistic</a:t>
              </a:r>
              <a:r>
                <a:rPr kumimoji="0" lang="en-US" sz="1600" b="0" i="1" u="none" strike="noStrike" kern="1200" cap="none" spc="0" normalizeH="0" baseline="0" noProof="0" dirty="0">
                  <a:ln>
                    <a:noFill/>
                  </a:ln>
                  <a:solidFill>
                    <a:srgbClr val="284B54"/>
                  </a:solidFill>
                  <a:effectLst/>
                  <a:uLnTx/>
                  <a:uFillTx/>
                  <a:latin typeface="Garamond" panose="02020404030301010803" pitchFamily="18" charset="0"/>
                  <a:ea typeface="+mn-ea"/>
                  <a:cs typeface="+mn-cs"/>
                </a:rPr>
                <a:t> Artifacts</a:t>
              </a:r>
            </a:p>
          </p:txBody>
        </p:sp>
      </p:grpSp>
      <p:grpSp>
        <p:nvGrpSpPr>
          <p:cNvPr id="15" name="Group 14">
            <a:extLst>
              <a:ext uri="{FF2B5EF4-FFF2-40B4-BE49-F238E27FC236}">
                <a16:creationId xmlns:a16="http://schemas.microsoft.com/office/drawing/2014/main" id="{381241CD-9309-2238-EA6B-1CAAD6D51CE4}"/>
              </a:ext>
            </a:extLst>
          </p:cNvPr>
          <p:cNvGrpSpPr/>
          <p:nvPr/>
        </p:nvGrpSpPr>
        <p:grpSpPr>
          <a:xfrm>
            <a:off x="407368" y="3899208"/>
            <a:ext cx="6695603" cy="2524413"/>
            <a:chOff x="407368" y="3899208"/>
            <a:chExt cx="6695603" cy="2524413"/>
          </a:xfrm>
        </p:grpSpPr>
        <p:sp>
          <p:nvSpPr>
            <p:cNvPr id="10" name="Text Box 20">
              <a:extLst>
                <a:ext uri="{FF2B5EF4-FFF2-40B4-BE49-F238E27FC236}">
                  <a16:creationId xmlns:a16="http://schemas.microsoft.com/office/drawing/2014/main" id="{81D5FB1C-A8AA-17FB-DCD4-48DABEF07ADD}"/>
                </a:ext>
              </a:extLst>
            </p:cNvPr>
            <p:cNvSpPr txBox="1">
              <a:spLocks noChangeArrowheads="1"/>
            </p:cNvSpPr>
            <p:nvPr/>
          </p:nvSpPr>
          <p:spPr bwMode="auto">
            <a:xfrm>
              <a:off x="543072" y="3899208"/>
              <a:ext cx="6559899" cy="2441694"/>
            </a:xfrm>
            <a:prstGeom prst="rect">
              <a:avLst/>
            </a:prstGeom>
            <a:noFill/>
            <a:ln w="9525">
              <a:noFill/>
              <a:miter lim="800000"/>
              <a:headEnd/>
              <a:tailEnd/>
            </a:ln>
            <a:effectLst/>
          </p:spPr>
          <p:txBody>
            <a:bodyPr wrap="square">
              <a:spAutoFit/>
            </a:bodyPr>
            <a:lstStyle/>
            <a:p>
              <a:pPr marL="0" marR="0" lvl="0" indent="0" algn="ctr" defTabSz="914400" rtl="0" eaLnBrk="1" fontAlgn="base" latinLnBrk="0" hangingPunct="1">
                <a:lnSpc>
                  <a:spcPct val="100000"/>
                </a:lnSpc>
                <a:spcBef>
                  <a:spcPts val="800"/>
                </a:spcBef>
                <a:spcAft>
                  <a:spcPct val="0"/>
                </a:spcAft>
                <a:buClr>
                  <a:srgbClr val="6699FF"/>
                </a:buClr>
                <a:buSzTx/>
                <a:buFont typeface="Wingdings" pitchFamily="2" charset="2"/>
                <a:buNone/>
                <a:tabLst/>
                <a:defRPr/>
              </a:pPr>
              <a:r>
                <a:rPr kumimoji="0" lang="en-US" sz="18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Properties</a:t>
              </a:r>
              <a:endParaRPr kumimoji="0" lang="en-US" sz="20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endParaRPr>
            </a:p>
            <a:p>
              <a:pPr marL="0" marR="0" lvl="0" indent="0" algn="l" defTabSz="914400" rtl="0" eaLnBrk="1" fontAlgn="base" latinLnBrk="0" hangingPunct="1">
                <a:lnSpc>
                  <a:spcPct val="100000"/>
                </a:lnSpc>
                <a:spcBef>
                  <a:spcPts val="800"/>
                </a:spcBef>
                <a:spcAft>
                  <a:spcPct val="0"/>
                </a:spcAft>
                <a:buClr>
                  <a:srgbClr val="6699FF"/>
                </a:buClr>
                <a:buSzTx/>
                <a:buFont typeface="Wingdings" pitchFamily="2" charset="2"/>
                <a:buChar char="§"/>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t>
              </a:r>
              <a:r>
                <a:rPr kumimoji="0" lang="en-US" sz="18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non-stationarity</a:t>
              </a: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duration and amplitude is very variable between heart beats</a:t>
              </a:r>
            </a:p>
            <a:p>
              <a:pPr marL="0" marR="0" lvl="0" indent="0" algn="l" defTabSz="914400" rtl="0" eaLnBrk="1" fontAlgn="base" latinLnBrk="0" hangingPunct="1">
                <a:lnSpc>
                  <a:spcPct val="100000"/>
                </a:lnSpc>
                <a:spcBef>
                  <a:spcPts val="800"/>
                </a:spcBef>
                <a:spcAft>
                  <a:spcPct val="0"/>
                </a:spcAft>
                <a:buClr>
                  <a:srgbClr val="6699FF"/>
                </a:buClr>
                <a:buSzTx/>
                <a:buFont typeface="Wingdings" pitchFamily="2" charset="2"/>
                <a:buChar char="§"/>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does not affect each electrode identically (depends on electrode </a:t>
              </a:r>
              <a:r>
                <a:rPr kumimoji="0" lang="en-US" sz="18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orientation in B</a:t>
              </a:r>
              <a:r>
                <a:rPr kumimoji="0" lang="en-US" sz="18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mn-cs"/>
                </a:rPr>
                <a:t>0</a:t>
              </a: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t>
              </a:r>
            </a:p>
            <a:p>
              <a:pPr marL="0" marR="0" lvl="0" indent="0" algn="l" defTabSz="914400" rtl="0" eaLnBrk="1" fontAlgn="base" latinLnBrk="0" hangingPunct="1">
                <a:lnSpc>
                  <a:spcPct val="100000"/>
                </a:lnSpc>
                <a:spcBef>
                  <a:spcPts val="800"/>
                </a:spcBef>
                <a:spcAft>
                  <a:spcPct val="0"/>
                </a:spcAft>
                <a:buClr>
                  <a:srgbClr val="6699FF"/>
                </a:buClr>
                <a:buSzTx/>
                <a:buFont typeface="Wingdings" pitchFamily="2" charset="2"/>
                <a:buChar char="§"/>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t>
              </a:r>
              <a:r>
                <a:rPr kumimoji="0" lang="en-US" sz="18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delay</a:t>
              </a: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between heartbeat and artifacts (~200ms) due to blood flow</a:t>
              </a:r>
            </a:p>
            <a:p>
              <a:pPr marL="0" marR="0" lvl="0" indent="0" algn="l" defTabSz="914400" rtl="0" eaLnBrk="1" fontAlgn="base" latinLnBrk="0" hangingPunct="1">
                <a:lnSpc>
                  <a:spcPct val="100000"/>
                </a:lnSpc>
                <a:spcBef>
                  <a:spcPts val="800"/>
                </a:spcBef>
                <a:spcAft>
                  <a:spcPct val="0"/>
                </a:spcAft>
                <a:buClr>
                  <a:srgbClr val="6699FF"/>
                </a:buClr>
                <a:buSzTx/>
                <a:buFont typeface="Wingdings" pitchFamily="2" charset="2"/>
                <a:buChar char="§"/>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t>
              </a:r>
              <a:r>
                <a:rPr kumimoji="0" lang="en-US" sz="18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proportional to B</a:t>
              </a:r>
              <a:r>
                <a:rPr kumimoji="0" lang="en-US" sz="18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mn-cs"/>
                </a:rPr>
                <a:t>0 </a:t>
              </a:r>
            </a:p>
          </p:txBody>
        </p:sp>
        <p:sp>
          <p:nvSpPr>
            <p:cNvPr id="14" name="Rectangle à coins arrondis 13">
              <a:extLst>
                <a:ext uri="{FF2B5EF4-FFF2-40B4-BE49-F238E27FC236}">
                  <a16:creationId xmlns:a16="http://schemas.microsoft.com/office/drawing/2014/main" id="{B6810C86-3790-8296-C201-7A502E86CCCC}"/>
                </a:ext>
              </a:extLst>
            </p:cNvPr>
            <p:cNvSpPr/>
            <p:nvPr/>
          </p:nvSpPr>
          <p:spPr>
            <a:xfrm>
              <a:off x="407368" y="3903341"/>
              <a:ext cx="6559898" cy="2520280"/>
            </a:xfrm>
            <a:prstGeom prst="roundRect">
              <a:avLst/>
            </a:prstGeom>
            <a:noFill/>
            <a:ln w="38100">
              <a:solidFill>
                <a:srgbClr val="0072B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fr-FR"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40805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557348" y="2007221"/>
            <a:ext cx="4243251" cy="1966902"/>
          </a:xfrm>
        </p:spPr>
        <p:txBody>
          <a:bodyPr/>
          <a:lstStyle/>
          <a:p>
            <a:r>
              <a:rPr lang="en-GB" sz="1800" dirty="0"/>
              <a:t>With ECG</a:t>
            </a:r>
          </a:p>
          <a:p>
            <a:pPr lvl="1"/>
            <a:r>
              <a:rPr lang="en-GB" sz="1600" dirty="0"/>
              <a:t>Deformation of QRS complex in B</a:t>
            </a:r>
            <a:r>
              <a:rPr lang="en-GB" sz="1600" baseline="-25000" dirty="0"/>
              <a:t>0</a:t>
            </a:r>
          </a:p>
          <a:p>
            <a:pPr lvl="1"/>
            <a:r>
              <a:rPr lang="en-GB" sz="1600" dirty="0"/>
              <a:t>Delay between ECG and BCG</a:t>
            </a:r>
          </a:p>
          <a:p>
            <a:pPr lvl="1"/>
            <a:r>
              <a:rPr lang="en-GB" sz="1600" dirty="0"/>
              <a:t>Increase safety risk</a:t>
            </a:r>
          </a:p>
          <a:p>
            <a:endParaRPr lang="en-GB" sz="1800" dirty="0"/>
          </a:p>
        </p:txBody>
      </p:sp>
      <p:sp>
        <p:nvSpPr>
          <p:cNvPr id="3" name="Espace réservé du contenu 2"/>
          <p:cNvSpPr>
            <a:spLocks noGrp="1"/>
          </p:cNvSpPr>
          <p:nvPr>
            <p:ph idx="13"/>
          </p:nvPr>
        </p:nvSpPr>
        <p:spPr/>
        <p:txBody>
          <a:bodyPr/>
          <a:lstStyle/>
          <a:p>
            <a:r>
              <a:rPr lang="en-GB" dirty="0"/>
              <a:t>Detection of </a:t>
            </a:r>
            <a:r>
              <a:rPr lang="en-GB" dirty="0" err="1"/>
              <a:t>ballistocardiogram</a:t>
            </a:r>
            <a:r>
              <a:rPr lang="en-GB" dirty="0"/>
              <a:t> (BCG)</a:t>
            </a:r>
          </a:p>
          <a:p>
            <a:endParaRPr lang="en-GB" dirty="0"/>
          </a:p>
        </p:txBody>
      </p:sp>
      <p:sp>
        <p:nvSpPr>
          <p:cNvPr id="4" name="Titre 3"/>
          <p:cNvSpPr>
            <a:spLocks noGrp="1"/>
          </p:cNvSpPr>
          <p:nvPr>
            <p:ph type="title"/>
          </p:nvPr>
        </p:nvSpPr>
        <p:spPr/>
        <p:txBody>
          <a:bodyPr/>
          <a:lstStyle/>
          <a:p>
            <a:r>
              <a:rPr lang="en-GB" dirty="0"/>
              <a:t>Interactions between EEG and MRI</a:t>
            </a:r>
          </a:p>
        </p:txBody>
      </p:sp>
      <p:sp>
        <p:nvSpPr>
          <p:cNvPr id="5" name="Espace réservé du numéro de diapositive 4"/>
          <p:cNvSpPr>
            <a:spLocks noGrp="1"/>
          </p:cNvSpPr>
          <p:nvPr>
            <p:ph type="sldNum" sz="quarter" idx="4"/>
          </p:nvPr>
        </p:nvSpPr>
        <p:spPr>
          <a:xfrm>
            <a:off x="11410518" y="6492875"/>
            <a:ext cx="59728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948E48-1704-8A46-9190-E09A1DFCD82D}" type="slidenum">
              <a:rPr kumimoji="0" lang="fr-FR" sz="850" b="0" i="0" u="none" strike="noStrike" kern="1200" cap="none" spc="0" normalizeH="0" baseline="0" noProof="0" smtClean="0">
                <a:ln>
                  <a:noFill/>
                </a:ln>
                <a:solidFill>
                  <a:srgbClr val="0171B1"/>
                </a:solidFill>
                <a:effectLst/>
                <a:uLnTx/>
                <a:uFillTx/>
                <a:latin typeface="Montserrat" pitchFamily="2" charset="77"/>
                <a:ea typeface="Open Sans" charset="0"/>
                <a:cs typeface="Open Sans"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fr-FR" sz="850" b="0" i="0" u="none" strike="noStrike" kern="1200" cap="none" spc="0" normalizeH="0" baseline="0" noProof="0">
              <a:ln>
                <a:noFill/>
              </a:ln>
              <a:solidFill>
                <a:srgbClr val="0171B1"/>
              </a:solidFill>
              <a:effectLst/>
              <a:uLnTx/>
              <a:uFillTx/>
              <a:latin typeface="Montserrat" pitchFamily="2" charset="77"/>
              <a:ea typeface="Open Sans" charset="0"/>
              <a:cs typeface="Open Sans" charset="0"/>
            </a:endParaRPr>
          </a:p>
        </p:txBody>
      </p:sp>
      <p:grpSp>
        <p:nvGrpSpPr>
          <p:cNvPr id="6" name="Groupe 5">
            <a:extLst>
              <a:ext uri="{FF2B5EF4-FFF2-40B4-BE49-F238E27FC236}">
                <a16:creationId xmlns:a16="http://schemas.microsoft.com/office/drawing/2014/main" id="{C0CAE503-555E-CA33-EA9B-D7E00D9BAC99}"/>
              </a:ext>
            </a:extLst>
          </p:cNvPr>
          <p:cNvGrpSpPr/>
          <p:nvPr/>
        </p:nvGrpSpPr>
        <p:grpSpPr>
          <a:xfrm>
            <a:off x="6627922" y="3348845"/>
            <a:ext cx="4913446" cy="2911277"/>
            <a:chOff x="4813305" y="1214773"/>
            <a:chExt cx="4476761" cy="2502969"/>
          </a:xfrm>
        </p:grpSpPr>
        <p:pic>
          <p:nvPicPr>
            <p:cNvPr id="7" name="Picture 2" descr="http://static-content.springer.com/image/art%3A10.1007%2Fs10548-014-0409-z/MediaObjects/10548_2014_409_Fig1_HTML.gif">
              <a:extLst>
                <a:ext uri="{FF2B5EF4-FFF2-40B4-BE49-F238E27FC236}">
                  <a16:creationId xmlns:a16="http://schemas.microsoft.com/office/drawing/2014/main" id="{4CD7394C-C053-8100-5F99-2F4F3C31E6A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167" t="9509" r="12514" b="11656"/>
            <a:stretch/>
          </p:blipFill>
          <p:spPr bwMode="auto">
            <a:xfrm>
              <a:off x="5009747" y="1214773"/>
              <a:ext cx="3976222" cy="2261234"/>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90758A27-F64D-1714-74D8-2F706F712699}"/>
                </a:ext>
              </a:extLst>
            </p:cNvPr>
            <p:cNvSpPr txBox="1"/>
            <p:nvPr/>
          </p:nvSpPr>
          <p:spPr>
            <a:xfrm>
              <a:off x="4813305" y="3409965"/>
              <a:ext cx="44767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H" sz="1400" b="0" i="1" u="none" strike="noStrike" kern="1200" cap="none" spc="0" normalizeH="0" baseline="0" noProof="0" dirty="0" err="1">
                  <a:ln>
                    <a:noFill/>
                  </a:ln>
                  <a:solidFill>
                    <a:srgbClr val="284B54"/>
                  </a:solidFill>
                  <a:effectLst/>
                  <a:uLnTx/>
                  <a:uFillTx/>
                  <a:latin typeface="Arial" panose="020B0604020202020204"/>
                  <a:ea typeface="+mn-ea"/>
                  <a:cs typeface="+mn-cs"/>
                </a:rPr>
                <a:t>Topographic</a:t>
              </a:r>
              <a:r>
                <a:rPr kumimoji="0" lang="fr-CH" sz="1400" b="0" i="1" u="none" strike="noStrike" kern="1200" cap="none" spc="0" normalizeH="0" baseline="0" noProof="0" dirty="0">
                  <a:ln>
                    <a:noFill/>
                  </a:ln>
                  <a:solidFill>
                    <a:srgbClr val="284B54"/>
                  </a:solidFill>
                  <a:effectLst/>
                  <a:uLnTx/>
                  <a:uFillTx/>
                  <a:latin typeface="Arial" panose="020B0604020202020204"/>
                  <a:ea typeface="+mn-ea"/>
                  <a:cs typeface="+mn-cs"/>
                </a:rPr>
                <a:t> </a:t>
              </a:r>
              <a:r>
                <a:rPr kumimoji="0" lang="fr-CH" sz="1400" b="0" i="1" u="none" strike="noStrike" kern="1200" cap="none" spc="0" normalizeH="0" baseline="0" noProof="0" dirty="0" err="1">
                  <a:ln>
                    <a:noFill/>
                  </a:ln>
                  <a:solidFill>
                    <a:srgbClr val="284B54"/>
                  </a:solidFill>
                  <a:effectLst/>
                  <a:uLnTx/>
                  <a:uFillTx/>
                  <a:latin typeface="Arial" panose="020B0604020202020204"/>
                  <a:ea typeface="+mn-ea"/>
                  <a:cs typeface="+mn-cs"/>
                </a:rPr>
                <a:t>map</a:t>
              </a:r>
              <a:r>
                <a:rPr kumimoji="0" lang="fr-CH" sz="1400" b="0" i="1" u="none" strike="noStrike" kern="1200" cap="none" spc="0" normalizeH="0" baseline="0" noProof="0" dirty="0">
                  <a:ln>
                    <a:noFill/>
                  </a:ln>
                  <a:solidFill>
                    <a:srgbClr val="284B54"/>
                  </a:solidFill>
                  <a:effectLst/>
                  <a:uLnTx/>
                  <a:uFillTx/>
                  <a:latin typeface="Arial" panose="020B0604020202020204"/>
                  <a:ea typeface="+mn-ea"/>
                  <a:cs typeface="+mn-cs"/>
                </a:rPr>
                <a:t> of pulse </a:t>
              </a:r>
              <a:r>
                <a:rPr kumimoji="0" lang="fr-CH" sz="1400" b="0" i="1" u="none" strike="noStrike" kern="1200" cap="none" spc="0" normalizeH="0" baseline="0" noProof="0" dirty="0" err="1">
                  <a:ln>
                    <a:noFill/>
                  </a:ln>
                  <a:solidFill>
                    <a:srgbClr val="284B54"/>
                  </a:solidFill>
                  <a:effectLst/>
                  <a:uLnTx/>
                  <a:uFillTx/>
                  <a:latin typeface="Arial" panose="020B0604020202020204"/>
                  <a:ea typeface="+mn-ea"/>
                  <a:cs typeface="+mn-cs"/>
                </a:rPr>
                <a:t>artifact</a:t>
              </a:r>
              <a:endParaRPr kumimoji="0" lang="en-US" sz="1400" b="0" i="1" u="none" strike="noStrike" kern="1200" cap="none" spc="0" normalizeH="0" baseline="0" noProof="0" dirty="0">
                <a:ln>
                  <a:noFill/>
                </a:ln>
                <a:solidFill>
                  <a:srgbClr val="284B54"/>
                </a:solidFill>
                <a:effectLst/>
                <a:uLnTx/>
                <a:uFillTx/>
                <a:latin typeface="Arial" panose="020B0604020202020204"/>
                <a:ea typeface="+mn-ea"/>
                <a:cs typeface="+mn-cs"/>
              </a:endParaRPr>
            </a:p>
          </p:txBody>
        </p:sp>
      </p:grpSp>
      <p:sp>
        <p:nvSpPr>
          <p:cNvPr id="9" name="Espace réservé du contenu 1">
            <a:extLst>
              <a:ext uri="{FF2B5EF4-FFF2-40B4-BE49-F238E27FC236}">
                <a16:creationId xmlns:a16="http://schemas.microsoft.com/office/drawing/2014/main" id="{1E9EC8E8-F78F-6084-8ABE-86CDE9258A1C}"/>
              </a:ext>
            </a:extLst>
          </p:cNvPr>
          <p:cNvSpPr txBox="1">
            <a:spLocks/>
          </p:cNvSpPr>
          <p:nvPr/>
        </p:nvSpPr>
        <p:spPr>
          <a:xfrm>
            <a:off x="6303281" y="1023770"/>
            <a:ext cx="4994000" cy="1966902"/>
          </a:xfrm>
          <a:prstGeom prst="rect">
            <a:avLst/>
          </a:prstGeom>
        </p:spPr>
        <p:txBody>
          <a:bodyPr/>
          <a:lstStyle>
            <a:lvl1pPr marL="411163" indent="-411163" algn="l" defTabSz="914400" rtl="0" eaLnBrk="1" latinLnBrk="0" hangingPunct="1">
              <a:lnSpc>
                <a:spcPct val="90000"/>
              </a:lnSpc>
              <a:spcBef>
                <a:spcPts val="1600"/>
              </a:spcBef>
              <a:buClr>
                <a:srgbClr val="CC162F"/>
              </a:buClr>
              <a:buFont typeface="Police système"/>
              <a:buChar char="■"/>
              <a:tabLst/>
              <a:defRPr sz="2800" b="0" i="0" kern="1200" baseline="0">
                <a:solidFill>
                  <a:srgbClr val="304F5A"/>
                </a:solidFill>
                <a:latin typeface="Arial" panose="020B0604020202020204" pitchFamily="34" charset="0"/>
                <a:ea typeface="Open Sans" charset="0"/>
                <a:cs typeface="Arial" panose="020B0604020202020204" pitchFamily="34" charset="0"/>
              </a:defRPr>
            </a:lvl1pPr>
            <a:lvl2pPr marL="849313" indent="-320675" algn="l" defTabSz="914400" rtl="0" eaLnBrk="1" latinLnBrk="0" hangingPunct="1">
              <a:lnSpc>
                <a:spcPct val="90000"/>
              </a:lnSpc>
              <a:spcBef>
                <a:spcPts val="1700"/>
              </a:spcBef>
              <a:buClr>
                <a:srgbClr val="CC162F"/>
              </a:buClr>
              <a:buSzPct val="100000"/>
              <a:buFont typeface="Helvetica" charset="0"/>
              <a:buChar char="–"/>
              <a:tabLst/>
              <a:defRPr lang="fr-FR" sz="2200" b="0" i="0" kern="1200" baseline="0" dirty="0" smtClean="0">
                <a:solidFill>
                  <a:srgbClr val="304F5A"/>
                </a:solidFill>
                <a:latin typeface="Arial" panose="020B0604020202020204" pitchFamily="34" charset="0"/>
                <a:ea typeface="Open Sans" charset="0"/>
                <a:cs typeface="Arial" panose="020B0604020202020204"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lumMod val="65000"/>
                    <a:lumOff val="35000"/>
                  </a:schemeClr>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11163" marR="0" lvl="0" indent="-411163" algn="l" defTabSz="914400" rtl="0" eaLnBrk="1" fontAlgn="auto" latinLnBrk="0" hangingPunct="1">
              <a:lnSpc>
                <a:spcPct val="90000"/>
              </a:lnSpc>
              <a:spcBef>
                <a:spcPts val="1600"/>
              </a:spcBef>
              <a:spcAft>
                <a:spcPts val="0"/>
              </a:spcAft>
              <a:buClr>
                <a:srgbClr val="CC162F"/>
              </a:buClr>
              <a:buSzTx/>
              <a:buFont typeface="Police système"/>
              <a:buChar char="■"/>
              <a:tabLst/>
              <a:defRPr/>
            </a:pPr>
            <a:r>
              <a:rPr kumimoji="0" lang="en-GB" sz="1800" b="0" i="0" u="none" strike="noStrike" kern="1200" cap="none" spc="0" normalizeH="0" baseline="0" noProof="0" dirty="0">
                <a:ln>
                  <a:noFill/>
                </a:ln>
                <a:solidFill>
                  <a:srgbClr val="304F5A"/>
                </a:solidFill>
                <a:effectLst/>
                <a:uLnTx/>
                <a:uFillTx/>
                <a:latin typeface="Arial" panose="020B0604020202020204" pitchFamily="34" charset="0"/>
                <a:ea typeface="Open Sans" charset="0"/>
                <a:cs typeface="Arial" panose="020B0604020202020204" pitchFamily="34" charset="0"/>
              </a:rPr>
              <a:t>BCG:</a:t>
            </a:r>
          </a:p>
          <a:p>
            <a:pPr marL="849313" marR="0" lvl="1" indent="-320675" algn="l" defTabSz="914400" rtl="0" eaLnBrk="1" fontAlgn="auto" latinLnBrk="0" hangingPunct="1">
              <a:lnSpc>
                <a:spcPct val="90000"/>
              </a:lnSpc>
              <a:spcBef>
                <a:spcPts val="1700"/>
              </a:spcBef>
              <a:spcAft>
                <a:spcPts val="0"/>
              </a:spcAft>
              <a:buClr>
                <a:srgbClr val="CC162F"/>
              </a:buClr>
              <a:buSzPct val="100000"/>
              <a:buFont typeface="Helvetica" charset="0"/>
              <a:buChar char="–"/>
              <a:tabLst/>
              <a:defRPr/>
            </a:pPr>
            <a:r>
              <a:rPr kumimoji="0" lang="en-US" sz="1600" b="0" i="0" u="none" strike="noStrike" kern="1200" cap="none" spc="0" normalizeH="0" baseline="0" noProof="0" dirty="0">
                <a:ln>
                  <a:noFill/>
                </a:ln>
                <a:solidFill>
                  <a:srgbClr val="304F5A"/>
                </a:solidFill>
                <a:effectLst/>
                <a:uLnTx/>
                <a:uFillTx/>
                <a:latin typeface="Arial" panose="020B0604020202020204" pitchFamily="34" charset="0"/>
                <a:ea typeface="Open Sans" charset="0"/>
                <a:cs typeface="Arial" panose="020B0604020202020204" pitchFamily="34" charset="0"/>
              </a:rPr>
              <a:t>Strong polarity inversion between left and right temporal electrodes </a:t>
            </a:r>
          </a:p>
          <a:p>
            <a:pPr marL="849313" marR="0" lvl="1" indent="-320675" algn="l" defTabSz="914400" rtl="0" eaLnBrk="1" fontAlgn="auto" latinLnBrk="0" hangingPunct="1">
              <a:lnSpc>
                <a:spcPct val="90000"/>
              </a:lnSpc>
              <a:spcBef>
                <a:spcPts val="1700"/>
              </a:spcBef>
              <a:spcAft>
                <a:spcPts val="0"/>
              </a:spcAft>
              <a:buClr>
                <a:srgbClr val="CC162F"/>
              </a:buClr>
              <a:buSzPct val="100000"/>
              <a:buFont typeface="Helvetica" charset="0"/>
              <a:buChar char="–"/>
              <a:tabLst/>
              <a:defRPr/>
            </a:pPr>
            <a:r>
              <a:rPr kumimoji="0" lang="en-US" sz="1600" b="0" i="0" u="none" strike="noStrike" kern="1200" cap="none" spc="0" normalizeH="0" baseline="0" noProof="0" dirty="0">
                <a:ln>
                  <a:noFill/>
                </a:ln>
                <a:solidFill>
                  <a:srgbClr val="304F5A"/>
                </a:solidFill>
                <a:effectLst/>
                <a:uLnTx/>
                <a:uFillTx/>
                <a:latin typeface="Arial" panose="020B0604020202020204" pitchFamily="34" charset="0"/>
                <a:ea typeface="Open Sans" charset="0"/>
                <a:cs typeface="Arial" panose="020B0604020202020204" pitchFamily="34" charset="0"/>
              </a:rPr>
              <a:t>Estimation of BCG from a subset of temporo-facial electrodes</a:t>
            </a:r>
          </a:p>
        </p:txBody>
      </p:sp>
      <p:sp>
        <p:nvSpPr>
          <p:cNvPr id="10" name="Rectangle 9">
            <a:extLst>
              <a:ext uri="{FF2B5EF4-FFF2-40B4-BE49-F238E27FC236}">
                <a16:creationId xmlns:a16="http://schemas.microsoft.com/office/drawing/2014/main" id="{7BB8AFA7-0EA4-C395-9B86-4FCED3BB5CA1}"/>
              </a:ext>
            </a:extLst>
          </p:cNvPr>
          <p:cNvSpPr/>
          <p:nvPr/>
        </p:nvSpPr>
        <p:spPr>
          <a:xfrm>
            <a:off x="7460396" y="2640387"/>
            <a:ext cx="320239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284B54"/>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284B54"/>
                </a:solidFill>
                <a:effectLst/>
                <a:uLnTx/>
                <a:uFillTx/>
                <a:latin typeface="Arial" panose="020B0604020202020204"/>
                <a:ea typeface="+mn-ea"/>
                <a:cs typeface="+mn-cs"/>
              </a:rPr>
              <a:t>BCG</a:t>
            </a:r>
            <a:r>
              <a:rPr kumimoji="0" lang="en-US" sz="1800" b="0" i="0" u="none" strike="noStrike" kern="1200" cap="none" spc="0" normalizeH="0" baseline="0" noProof="0" dirty="0">
                <a:ln>
                  <a:noFill/>
                </a:ln>
                <a:solidFill>
                  <a:srgbClr val="284B54"/>
                </a:solidFill>
                <a:effectLst/>
                <a:uLnTx/>
                <a:uFillTx/>
                <a:latin typeface="Arial" panose="020B0604020202020204"/>
                <a:ea typeface="+mn-ea"/>
                <a:cs typeface="+mn-cs"/>
              </a:rPr>
              <a:t>=</a:t>
            </a:r>
            <a:r>
              <a:rPr kumimoji="0" lang="el-GR" sz="1800" b="1" i="1" u="none" strike="noStrike" kern="1200" cap="none" spc="0" normalizeH="0" baseline="0" noProof="0" dirty="0">
                <a:ln>
                  <a:noFill/>
                </a:ln>
                <a:solidFill>
                  <a:srgbClr val="FF0000"/>
                </a:solidFill>
                <a:effectLst/>
                <a:uLnTx/>
                <a:uFillTx/>
                <a:latin typeface="Arial" panose="020B0604020202020204"/>
                <a:ea typeface="+mn-ea"/>
                <a:cs typeface="+mn-cs"/>
              </a:rPr>
              <a:t>μ</a:t>
            </a:r>
            <a:r>
              <a:rPr kumimoji="0" lang="en-US" sz="1800" b="1" i="1" u="none" strike="noStrike" kern="1200" cap="none" spc="0" normalizeH="0" baseline="-25000" noProof="0" dirty="0">
                <a:ln>
                  <a:noFill/>
                </a:ln>
                <a:solidFill>
                  <a:srgbClr val="FF0000"/>
                </a:solidFill>
                <a:effectLst/>
                <a:uLnTx/>
                <a:uFillTx/>
                <a:latin typeface="Arial" panose="020B0604020202020204"/>
                <a:ea typeface="+mn-ea"/>
                <a:cs typeface="+mn-cs"/>
              </a:rPr>
              <a:t>R</a:t>
            </a:r>
            <a:r>
              <a:rPr kumimoji="0" lang="en-US" sz="1800" b="0" i="0" u="none" strike="noStrike" kern="1200" cap="none" spc="0" normalizeH="0" baseline="0" noProof="0" dirty="0">
                <a:ln>
                  <a:noFill/>
                </a:ln>
                <a:solidFill>
                  <a:srgbClr val="284B54"/>
                </a:solidFill>
                <a:effectLst/>
                <a:uLnTx/>
                <a:uFillTx/>
                <a:latin typeface="Arial" panose="020B0604020202020204"/>
                <a:ea typeface="+mn-ea"/>
                <a:cs typeface="+mn-cs"/>
              </a:rPr>
              <a:t>−</a:t>
            </a:r>
            <a:r>
              <a:rPr kumimoji="0" lang="el-GR" sz="1800" b="1" i="1" u="none" strike="noStrike" kern="1200" cap="none" spc="0" normalizeH="0" baseline="0" noProof="0" dirty="0">
                <a:ln>
                  <a:noFill/>
                </a:ln>
                <a:solidFill>
                  <a:srgbClr val="0070C0"/>
                </a:solidFill>
                <a:effectLst/>
                <a:uLnTx/>
                <a:uFillTx/>
                <a:latin typeface="Arial" panose="020B0604020202020204"/>
                <a:ea typeface="+mn-ea"/>
                <a:cs typeface="+mn-cs"/>
              </a:rPr>
              <a:t>μ</a:t>
            </a:r>
            <a:r>
              <a:rPr kumimoji="0" lang="en-US" sz="1800" b="1" i="1" u="none" strike="noStrike" kern="1200" cap="none" spc="0" normalizeH="0" baseline="-25000" noProof="0" dirty="0">
                <a:ln>
                  <a:noFill/>
                </a:ln>
                <a:solidFill>
                  <a:srgbClr val="0070C0"/>
                </a:solidFill>
                <a:effectLst/>
                <a:uLnTx/>
                <a:uFillTx/>
                <a:latin typeface="Arial" panose="020B0604020202020204"/>
                <a:ea typeface="+mn-ea"/>
                <a:cs typeface="+mn-cs"/>
              </a:rPr>
              <a:t>L</a:t>
            </a:r>
            <a:endParaRPr kumimoji="0" lang="en-US" sz="1800" b="1" i="0" u="none" strike="noStrike" kern="1200" cap="none" spc="0" normalizeH="0" baseline="-25000" noProof="0" dirty="0">
              <a:ln>
                <a:noFill/>
              </a:ln>
              <a:solidFill>
                <a:srgbClr val="0070C0"/>
              </a:solidFill>
              <a:effectLst/>
              <a:uLnTx/>
              <a:uFillTx/>
              <a:latin typeface="Arial" panose="020B0604020202020204"/>
              <a:ea typeface="+mn-ea"/>
              <a:cs typeface="+mn-cs"/>
            </a:endParaRPr>
          </a:p>
        </p:txBody>
      </p:sp>
      <p:pic>
        <p:nvPicPr>
          <p:cNvPr id="11" name="Picture 6" descr="http://static-content.springer.com/image/art%3A10.1007%2Fs10548-014-0409-z/MediaObjects/10548_2014_409_Fig7_HTML.gif">
            <a:extLst>
              <a:ext uri="{FF2B5EF4-FFF2-40B4-BE49-F238E27FC236}">
                <a16:creationId xmlns:a16="http://schemas.microsoft.com/office/drawing/2014/main" id="{0EB32D71-EE55-66FD-45E7-7D825D7099C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72" t="28424" r="51843" b="50506"/>
          <a:stretch/>
        </p:blipFill>
        <p:spPr bwMode="auto">
          <a:xfrm>
            <a:off x="873933" y="4013268"/>
            <a:ext cx="5075726" cy="8363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tatic-content.springer.com/image/art%3A10.1007%2Fs10548-014-0409-z/MediaObjects/10548_2014_409_Fig7_HTML.gif">
            <a:extLst>
              <a:ext uri="{FF2B5EF4-FFF2-40B4-BE49-F238E27FC236}">
                <a16:creationId xmlns:a16="http://schemas.microsoft.com/office/drawing/2014/main" id="{ACF01C52-5A86-3F6F-E8D1-31D43F1E8CB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72" t="52074" r="51843" b="20111"/>
          <a:stretch/>
        </p:blipFill>
        <p:spPr bwMode="auto">
          <a:xfrm>
            <a:off x="873933" y="4836027"/>
            <a:ext cx="5075726" cy="1104111"/>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25">
            <a:extLst>
              <a:ext uri="{FF2B5EF4-FFF2-40B4-BE49-F238E27FC236}">
                <a16:creationId xmlns:a16="http://schemas.microsoft.com/office/drawing/2014/main" id="{C6F375C4-540F-A986-3F93-621D9E71368B}"/>
              </a:ext>
            </a:extLst>
          </p:cNvPr>
          <p:cNvSpPr txBox="1">
            <a:spLocks noChangeArrowheads="1"/>
          </p:cNvSpPr>
          <p:nvPr/>
        </p:nvSpPr>
        <p:spPr bwMode="auto">
          <a:xfrm>
            <a:off x="7772400" y="6260122"/>
            <a:ext cx="4419600" cy="307975"/>
          </a:xfrm>
          <a:prstGeom prst="rect">
            <a:avLst/>
          </a:prstGeom>
          <a:noFill/>
          <a:ln w="9525">
            <a:noFill/>
            <a:miter lim="800000"/>
            <a:headEnd/>
            <a:tailEnd/>
          </a:ln>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284B54"/>
                </a:solidFill>
                <a:effectLst/>
                <a:uLnTx/>
                <a:uFillTx/>
                <a:latin typeface="Arial" panose="020B0604020202020204"/>
                <a:ea typeface="+mn-ea"/>
                <a:cs typeface="+mn-cs"/>
              </a:rPr>
              <a:t>Iannotti et al., Brain </a:t>
            </a:r>
            <a:r>
              <a:rPr kumimoji="0" lang="en-US" sz="1400" b="0" i="1" u="none" strike="noStrike" kern="1200" cap="none" spc="0" normalizeH="0" baseline="0" noProof="0" dirty="0" err="1">
                <a:ln>
                  <a:noFill/>
                </a:ln>
                <a:solidFill>
                  <a:srgbClr val="284B54"/>
                </a:solidFill>
                <a:effectLst/>
                <a:uLnTx/>
                <a:uFillTx/>
                <a:latin typeface="Arial" panose="020B0604020202020204"/>
                <a:ea typeface="+mn-ea"/>
                <a:cs typeface="+mn-cs"/>
              </a:rPr>
              <a:t>Topograhy</a:t>
            </a:r>
            <a:r>
              <a:rPr kumimoji="0" lang="en-US" sz="1400" b="0" i="1" u="none" strike="noStrike" kern="1200" cap="none" spc="0" normalizeH="0" baseline="0" noProof="0" dirty="0">
                <a:ln>
                  <a:noFill/>
                </a:ln>
                <a:solidFill>
                  <a:srgbClr val="284B54"/>
                </a:solidFill>
                <a:effectLst/>
                <a:uLnTx/>
                <a:uFillTx/>
                <a:latin typeface="Arial" panose="020B0604020202020204"/>
                <a:ea typeface="+mn-ea"/>
                <a:cs typeface="+mn-cs"/>
              </a:rPr>
              <a:t>,  2015</a:t>
            </a:r>
          </a:p>
        </p:txBody>
      </p:sp>
    </p:spTree>
    <p:extLst>
      <p:ext uri="{BB962C8B-B14F-4D97-AF65-F5344CB8AC3E}">
        <p14:creationId xmlns:p14="http://schemas.microsoft.com/office/powerpoint/2010/main" val="141745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D4606459-F880-8639-D9F7-0A5D2570A13B}"/>
              </a:ext>
            </a:extLst>
          </p:cNvPr>
          <p:cNvCxnSpPr/>
          <p:nvPr/>
        </p:nvCxnSpPr>
        <p:spPr>
          <a:xfrm>
            <a:off x="550190" y="751668"/>
            <a:ext cx="11213024"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C0AEC4A2-7857-5A8C-730D-5B85A97BB0E3}"/>
              </a:ext>
            </a:extLst>
          </p:cNvPr>
          <p:cNvSpPr txBox="1"/>
          <p:nvPr/>
        </p:nvSpPr>
        <p:spPr>
          <a:xfrm>
            <a:off x="550190" y="66592"/>
            <a:ext cx="9074257" cy="769441"/>
          </a:xfrm>
          <a:prstGeom prst="rect">
            <a:avLst/>
          </a:prstGeom>
          <a:noFill/>
        </p:spPr>
        <p:txBody>
          <a:bodyPr wrap="square" rtlCol="0">
            <a:spAutoFit/>
          </a:bodyPr>
          <a:lstStyle/>
          <a:p>
            <a:r>
              <a:rPr lang="fr-FR" sz="4400" dirty="0"/>
              <a:t>Pulse Artefact (PA)</a:t>
            </a:r>
          </a:p>
        </p:txBody>
      </p:sp>
      <p:pic>
        <p:nvPicPr>
          <p:cNvPr id="2" name="Image 1" descr="Une image contenant texte, capture d’écran, diagramme&#10;&#10;Description générée automatiquement">
            <a:extLst>
              <a:ext uri="{FF2B5EF4-FFF2-40B4-BE49-F238E27FC236}">
                <a16:creationId xmlns:a16="http://schemas.microsoft.com/office/drawing/2014/main" id="{E1988D97-1362-0369-BDDF-A313BD36437B}"/>
              </a:ext>
            </a:extLst>
          </p:cNvPr>
          <p:cNvPicPr>
            <a:picLocks noChangeAspect="1"/>
          </p:cNvPicPr>
          <p:nvPr/>
        </p:nvPicPr>
        <p:blipFill rotWithShape="1">
          <a:blip r:embed="rId3"/>
          <a:srcRect b="58661"/>
          <a:stretch/>
        </p:blipFill>
        <p:spPr>
          <a:xfrm>
            <a:off x="6646190" y="1036106"/>
            <a:ext cx="5248737" cy="2108875"/>
          </a:xfrm>
          <a:prstGeom prst="rect">
            <a:avLst/>
          </a:prstGeom>
        </p:spPr>
      </p:pic>
      <p:sp>
        <p:nvSpPr>
          <p:cNvPr id="7" name="ZoneTexte 6">
            <a:extLst>
              <a:ext uri="{FF2B5EF4-FFF2-40B4-BE49-F238E27FC236}">
                <a16:creationId xmlns:a16="http://schemas.microsoft.com/office/drawing/2014/main" id="{E828C372-B742-CB0C-2B75-097012831769}"/>
              </a:ext>
            </a:extLst>
          </p:cNvPr>
          <p:cNvSpPr txBox="1"/>
          <p:nvPr/>
        </p:nvSpPr>
        <p:spPr>
          <a:xfrm>
            <a:off x="733839" y="973250"/>
            <a:ext cx="5422863" cy="4247317"/>
          </a:xfrm>
          <a:prstGeom prst="rect">
            <a:avLst/>
          </a:prstGeom>
          <a:noFill/>
        </p:spPr>
        <p:txBody>
          <a:bodyPr wrap="square">
            <a:spAutoFit/>
          </a:bodyPr>
          <a:lstStyle/>
          <a:p>
            <a:r>
              <a:rPr lang="fr-FR" sz="1800" b="1" dirty="0">
                <a:solidFill>
                  <a:srgbClr val="BD582C"/>
                </a:solidFill>
              </a:rPr>
              <a:t>PA </a:t>
            </a:r>
            <a:r>
              <a:rPr lang="fr-FR" sz="1800" b="1" dirty="0" err="1">
                <a:solidFill>
                  <a:srgbClr val="BD582C"/>
                </a:solidFill>
              </a:rPr>
              <a:t>supposed</a:t>
            </a:r>
            <a:r>
              <a:rPr lang="fr-FR" sz="1800" b="1" dirty="0">
                <a:solidFill>
                  <a:srgbClr val="BD582C"/>
                </a:solidFill>
              </a:rPr>
              <a:t> causes</a:t>
            </a:r>
          </a:p>
          <a:p>
            <a:pPr marL="800100" lvl="1" indent="-342900">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Bulk head motion induced by the arrival of blood to the head</a:t>
            </a:r>
          </a:p>
          <a:p>
            <a:pPr marL="800100" lvl="1" indent="-342900">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Pulsatile scalp dilation</a:t>
            </a:r>
          </a:p>
          <a:p>
            <a:pPr marL="800100" lvl="1" indent="-342900">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Hall effects in the moving blood</a:t>
            </a:r>
          </a:p>
          <a:p>
            <a:pPr marL="800100" lvl="1" indent="-342900">
              <a:buFont typeface="+mj-lt"/>
              <a:buAutoNum type="arabicPeriod"/>
            </a:pP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fr-FR" b="1" dirty="0">
                <a:solidFill>
                  <a:srgbClr val="BD582C"/>
                </a:solidFill>
              </a:rPr>
              <a:t>PA</a:t>
            </a:r>
            <a:r>
              <a:rPr lang="en-US" b="1" dirty="0">
                <a:solidFill>
                  <a:srgbClr val="BD582C"/>
                </a:solidFill>
                <a:latin typeface="Calibri" panose="020F0502020204030204" pitchFamily="34" charset="0"/>
                <a:ea typeface="Calibri" panose="020F0502020204030204" pitchFamily="34" charset="0"/>
                <a:cs typeface="Times New Roman" panose="02020603050405020304" pitchFamily="18" charset="0"/>
              </a:rPr>
              <a:t> issues </a:t>
            </a:r>
          </a:p>
          <a:p>
            <a:pPr marL="742950" lvl="1" indent="-285750">
              <a:buFont typeface="Arial" panose="020B0604020202020204" pitchFamily="34" charset="0"/>
              <a:buChar char="•"/>
            </a:pPr>
            <a:r>
              <a:rPr lang="en-US" kern="100" dirty="0">
                <a:latin typeface="Calibri" panose="020F0502020204030204" pitchFamily="34" charset="0"/>
                <a:ea typeface="Calibri" panose="020F0502020204030204" pitchFamily="34" charset="0"/>
                <a:cs typeface="Times New Roman" panose="02020603050405020304" pitchFamily="18" charset="0"/>
              </a:rPr>
              <a:t>Spectrum : amplitude &amp; spectral profile overlap with EEG neural signal</a:t>
            </a:r>
          </a:p>
          <a:p>
            <a:pPr marL="742950" lvl="1" indent="-285750">
              <a:buFont typeface="Arial" panose="020B0604020202020204" pitchFamily="34" charset="0"/>
              <a:buChar char="•"/>
            </a:pPr>
            <a:r>
              <a:rPr lang="en-US" kern="100" dirty="0">
                <a:effectLst/>
                <a:latin typeface="Calibri" panose="020F0502020204030204" pitchFamily="34" charset="0"/>
                <a:ea typeface="Calibri" panose="020F0502020204030204" pitchFamily="34" charset="0"/>
                <a:cs typeface="Times New Roman" panose="02020603050405020304" pitchFamily="18" charset="0"/>
              </a:rPr>
              <a:t>Time : high variability</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fr-FR" dirty="0"/>
          </a:p>
          <a:p>
            <a:r>
              <a:rPr lang="fr-FR" b="1" dirty="0">
                <a:solidFill>
                  <a:srgbClr val="BD582C"/>
                </a:solidFill>
              </a:rPr>
              <a:t>PA </a:t>
            </a:r>
            <a:r>
              <a:rPr lang="fr-FR" b="1" dirty="0" err="1">
                <a:solidFill>
                  <a:srgbClr val="BD582C"/>
                </a:solidFill>
              </a:rPr>
              <a:t>variability</a:t>
            </a:r>
            <a:r>
              <a:rPr lang="fr-FR" b="1" dirty="0">
                <a:solidFill>
                  <a:srgbClr val="BD582C"/>
                </a:solidFill>
              </a:rPr>
              <a:t> </a:t>
            </a:r>
            <a:r>
              <a:rPr lang="en-US" kern="100" dirty="0">
                <a:highlight>
                  <a:srgbClr val="FFFF00"/>
                </a:highlight>
                <a:latin typeface="Calibri" panose="020F0502020204030204" pitchFamily="34" charset="0"/>
                <a:ea typeface="Calibri" panose="020F0502020204030204" pitchFamily="34" charset="0"/>
                <a:cs typeface="Times New Roman" panose="02020603050405020304" pitchFamily="18" charset="0"/>
              </a:rPr>
              <a:t>(Jorge</a:t>
            </a:r>
            <a:r>
              <a:rPr lang="en-US" kern="100" dirty="0">
                <a:latin typeface="Calibri" panose="020F0502020204030204" pitchFamily="34" charset="0"/>
                <a:ea typeface="Calibri" panose="020F0502020204030204" pitchFamily="34" charset="0"/>
                <a:cs typeface="Times New Roman" panose="02020603050405020304" pitchFamily="18" charset="0"/>
              </a:rPr>
              <a:t>, Michel, 2019)</a:t>
            </a:r>
            <a:endParaRPr lang="fr-FR" sz="1800" b="1" dirty="0">
              <a:solidFill>
                <a:srgbClr val="BD582C"/>
              </a:solidFill>
            </a:endParaRPr>
          </a:p>
          <a:p>
            <a:pPr marL="742950" lvl="1" indent="-285750">
              <a:buFont typeface="Arial" panose="020B0604020202020204" pitchFamily="34" charset="0"/>
              <a:buChar char="•"/>
            </a:pPr>
            <a:r>
              <a:rPr lang="en-US" kern="100" dirty="0">
                <a:latin typeface="Calibri" panose="020F0502020204030204" pitchFamily="34" charset="0"/>
                <a:ea typeface="Calibri" panose="020F0502020204030204" pitchFamily="34" charset="0"/>
                <a:cs typeface="Times New Roman" panose="02020603050405020304" pitchFamily="18" charset="0"/>
              </a:rPr>
              <a:t>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ead motion</a:t>
            </a:r>
          </a:p>
          <a:p>
            <a:pPr marL="742950" lvl="1" indent="-28575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Respiration</a:t>
            </a:r>
          </a:p>
          <a:p>
            <a:pPr marL="742950" lvl="1" indent="-285750">
              <a:buFont typeface="Arial" panose="020B0604020202020204" pitchFamily="34" charset="0"/>
              <a:buChar char="•"/>
            </a:pPr>
            <a:r>
              <a:rPr lang="en-US" kern="100" dirty="0">
                <a:latin typeface="Calibri" panose="020F0502020204030204" pitchFamily="34" charset="0"/>
                <a:ea typeface="Calibri" panose="020F0502020204030204" pitchFamily="34" charset="0"/>
                <a:cs typeface="Times New Roman" panose="02020603050405020304" pitchFamily="18" charset="0"/>
              </a:rPr>
              <a:t>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eart rate fluctuations</a:t>
            </a:r>
            <a:endParaRPr lang="en-US" sz="1800" kern="100" dirty="0">
              <a:solidFill>
                <a:srgbClr val="242424"/>
              </a:solidFill>
              <a:latin typeface="Segoe UI" panose="020B0502040204020203" pitchFamily="34" charset="0"/>
              <a:ea typeface="Calibri" panose="020F0502020204030204" pitchFamily="34" charset="0"/>
              <a:cs typeface="Times New Roman" panose="02020603050405020304" pitchFamily="18" charset="0"/>
            </a:endParaRPr>
          </a:p>
        </p:txBody>
      </p:sp>
      <p:sp>
        <p:nvSpPr>
          <p:cNvPr id="9" name="Rectangle 3">
            <a:extLst>
              <a:ext uri="{FF2B5EF4-FFF2-40B4-BE49-F238E27FC236}">
                <a16:creationId xmlns:a16="http://schemas.microsoft.com/office/drawing/2014/main" id="{1A46038F-D872-CE4D-4030-192D6D1177A5}"/>
              </a:ext>
            </a:extLst>
          </p:cNvPr>
          <p:cNvSpPr>
            <a:spLocks noChangeArrowheads="1"/>
          </p:cNvSpPr>
          <p:nvPr/>
        </p:nvSpPr>
        <p:spPr bwMode="auto">
          <a:xfrm>
            <a:off x="8063348" y="3176192"/>
            <a:ext cx="2854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fr-FR" sz="1200" b="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fr-FR" sz="1200" b="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Figuereido</a:t>
            </a:r>
            <a:r>
              <a:rPr kumimoji="0" lang="en-US" altLang="fr-FR" sz="1200" b="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2023)</a:t>
            </a:r>
            <a:endParaRPr kumimoji="0" lang="en-US" altLang="fr-FR" sz="2000" b="0" u="none" strike="noStrike" cap="none" normalizeH="0" baseline="0" dirty="0">
              <a:ln>
                <a:noFill/>
              </a:ln>
              <a:solidFill>
                <a:schemeClr val="tx1"/>
              </a:solidFill>
              <a:effectLst/>
              <a:latin typeface="Arial" panose="020B0604020202020204" pitchFamily="34" charset="0"/>
            </a:endParaRPr>
          </a:p>
        </p:txBody>
      </p:sp>
      <p:sp>
        <p:nvSpPr>
          <p:cNvPr id="5" name="Espace réservé du numéro de diapositive 4">
            <a:extLst>
              <a:ext uri="{FF2B5EF4-FFF2-40B4-BE49-F238E27FC236}">
                <a16:creationId xmlns:a16="http://schemas.microsoft.com/office/drawing/2014/main" id="{9309AF5A-4201-B8C8-E968-AF27C2EABF94}"/>
              </a:ext>
            </a:extLst>
          </p:cNvPr>
          <p:cNvSpPr>
            <a:spLocks noGrp="1"/>
          </p:cNvSpPr>
          <p:nvPr>
            <p:ph type="sldNum" sz="quarter" idx="12"/>
          </p:nvPr>
        </p:nvSpPr>
        <p:spPr/>
        <p:txBody>
          <a:bodyPr/>
          <a:lstStyle/>
          <a:p>
            <a:fld id="{B1EEBED6-A7FE-4F9F-B2CE-7AEF152D3780}" type="slidenum">
              <a:rPr lang="fr-FR" smtClean="0"/>
              <a:t>13</a:t>
            </a:fld>
            <a:endParaRPr lang="fr-FR" dirty="0"/>
          </a:p>
        </p:txBody>
      </p:sp>
    </p:spTree>
    <p:extLst>
      <p:ext uri="{BB962C8B-B14F-4D97-AF65-F5344CB8AC3E}">
        <p14:creationId xmlns:p14="http://schemas.microsoft.com/office/powerpoint/2010/main" val="3624511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D4606459-F880-8639-D9F7-0A5D2570A13B}"/>
              </a:ext>
            </a:extLst>
          </p:cNvPr>
          <p:cNvCxnSpPr/>
          <p:nvPr/>
        </p:nvCxnSpPr>
        <p:spPr>
          <a:xfrm>
            <a:off x="550190" y="751668"/>
            <a:ext cx="11213024"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C0AEC4A2-7857-5A8C-730D-5B85A97BB0E3}"/>
              </a:ext>
            </a:extLst>
          </p:cNvPr>
          <p:cNvSpPr txBox="1"/>
          <p:nvPr/>
        </p:nvSpPr>
        <p:spPr>
          <a:xfrm>
            <a:off x="550190" y="66592"/>
            <a:ext cx="9074257" cy="769441"/>
          </a:xfrm>
          <a:prstGeom prst="rect">
            <a:avLst/>
          </a:prstGeom>
          <a:noFill/>
        </p:spPr>
        <p:txBody>
          <a:bodyPr wrap="square" rtlCol="0">
            <a:spAutoFit/>
          </a:bodyPr>
          <a:lstStyle/>
          <a:p>
            <a:r>
              <a:rPr lang="fr-FR" sz="4400" dirty="0"/>
              <a:t>PA - benchmarking</a:t>
            </a:r>
          </a:p>
        </p:txBody>
      </p:sp>
      <p:pic>
        <p:nvPicPr>
          <p:cNvPr id="2" name="Image 1" descr="Une image contenant texte, capture d’écran, Police, Impression&#10;&#10;Description générée automatiquement">
            <a:extLst>
              <a:ext uri="{FF2B5EF4-FFF2-40B4-BE49-F238E27FC236}">
                <a16:creationId xmlns:a16="http://schemas.microsoft.com/office/drawing/2014/main" id="{6CF6387B-43B0-DEB4-CAF8-3CEDDAB2D903}"/>
              </a:ext>
            </a:extLst>
          </p:cNvPr>
          <p:cNvPicPr>
            <a:picLocks noChangeAspect="1"/>
          </p:cNvPicPr>
          <p:nvPr/>
        </p:nvPicPr>
        <p:blipFill rotWithShape="1">
          <a:blip r:embed="rId3"/>
          <a:srcRect b="31577"/>
          <a:stretch/>
        </p:blipFill>
        <p:spPr>
          <a:xfrm>
            <a:off x="7061429" y="2431510"/>
            <a:ext cx="4818629" cy="3797970"/>
          </a:xfrm>
          <a:prstGeom prst="rect">
            <a:avLst/>
          </a:prstGeom>
        </p:spPr>
      </p:pic>
      <p:pic>
        <p:nvPicPr>
          <p:cNvPr id="5" name="Image 4" descr="Une image contenant texte, capture d’écran, diagramme, Parallèle&#10;&#10;Description générée automatiquement">
            <a:extLst>
              <a:ext uri="{FF2B5EF4-FFF2-40B4-BE49-F238E27FC236}">
                <a16:creationId xmlns:a16="http://schemas.microsoft.com/office/drawing/2014/main" id="{D0962447-A5A5-586A-95C7-B389BAC28531}"/>
              </a:ext>
            </a:extLst>
          </p:cNvPr>
          <p:cNvPicPr>
            <a:picLocks noChangeAspect="1"/>
          </p:cNvPicPr>
          <p:nvPr/>
        </p:nvPicPr>
        <p:blipFill rotWithShape="1">
          <a:blip r:embed="rId4"/>
          <a:srcRect r="16635" b="30684"/>
          <a:stretch/>
        </p:blipFill>
        <p:spPr>
          <a:xfrm>
            <a:off x="13039152" y="3559339"/>
            <a:ext cx="1456983" cy="1617521"/>
          </a:xfrm>
          <a:prstGeom prst="rect">
            <a:avLst/>
          </a:prstGeom>
        </p:spPr>
      </p:pic>
      <p:pic>
        <p:nvPicPr>
          <p:cNvPr id="6" name="Image 5" descr="Une image contenant texte, capture d’écran, Police, nombre&#10;&#10;Description générée automatiquement">
            <a:extLst>
              <a:ext uri="{FF2B5EF4-FFF2-40B4-BE49-F238E27FC236}">
                <a16:creationId xmlns:a16="http://schemas.microsoft.com/office/drawing/2014/main" id="{54FEA2D3-A538-1D1D-9A92-BBE8BF7810A3}"/>
              </a:ext>
            </a:extLst>
          </p:cNvPr>
          <p:cNvPicPr>
            <a:picLocks noChangeAspect="1"/>
          </p:cNvPicPr>
          <p:nvPr/>
        </p:nvPicPr>
        <p:blipFill>
          <a:blip r:embed="rId5"/>
          <a:stretch>
            <a:fillRect/>
          </a:stretch>
        </p:blipFill>
        <p:spPr>
          <a:xfrm>
            <a:off x="12568372" y="451312"/>
            <a:ext cx="941561" cy="1121041"/>
          </a:xfrm>
          <a:prstGeom prst="rect">
            <a:avLst/>
          </a:prstGeom>
        </p:spPr>
      </p:pic>
      <p:sp>
        <p:nvSpPr>
          <p:cNvPr id="7" name="ZoneTexte 6">
            <a:extLst>
              <a:ext uri="{FF2B5EF4-FFF2-40B4-BE49-F238E27FC236}">
                <a16:creationId xmlns:a16="http://schemas.microsoft.com/office/drawing/2014/main" id="{EA7687A9-C15D-7BEE-63CF-4D7A4688367D}"/>
              </a:ext>
            </a:extLst>
          </p:cNvPr>
          <p:cNvSpPr txBox="1"/>
          <p:nvPr/>
        </p:nvSpPr>
        <p:spPr>
          <a:xfrm>
            <a:off x="733839" y="973250"/>
            <a:ext cx="5950979" cy="6179577"/>
          </a:xfrm>
          <a:prstGeom prst="rect">
            <a:avLst/>
          </a:prstGeom>
          <a:noFill/>
        </p:spPr>
        <p:txBody>
          <a:bodyPr wrap="square">
            <a:spAutoFit/>
          </a:bodyPr>
          <a:lstStyle/>
          <a:p>
            <a:r>
              <a:rPr lang="fr-FR" sz="1400" b="1" dirty="0">
                <a:solidFill>
                  <a:srgbClr val="BD582C"/>
                </a:solidFill>
              </a:rPr>
              <a:t>PA correction </a:t>
            </a:r>
            <a:r>
              <a:rPr lang="en-US" sz="1400" kern="100" dirty="0">
                <a:latin typeface="Calibri" panose="020F0502020204030204" pitchFamily="34" charset="0"/>
                <a:ea typeface="Calibri" panose="020F0502020204030204" pitchFamily="34" charset="0"/>
                <a:cs typeface="Times New Roman" panose="02020603050405020304" pitchFamily="18" charset="0"/>
              </a:rPr>
              <a:t>(</a:t>
            </a:r>
            <a:r>
              <a:rPr lang="en-US" sz="1400" kern="100" dirty="0" err="1">
                <a:latin typeface="Calibri" panose="020F0502020204030204" pitchFamily="34" charset="0"/>
                <a:ea typeface="Calibri" panose="020F0502020204030204" pitchFamily="34" charset="0"/>
                <a:cs typeface="Times New Roman" panose="02020603050405020304" pitchFamily="18" charset="0"/>
              </a:rPr>
              <a:t>Figuereido</a:t>
            </a:r>
            <a:r>
              <a:rPr lang="en-US" sz="1400" kern="100" dirty="0">
                <a:latin typeface="Calibri" panose="020F0502020204030204" pitchFamily="34" charset="0"/>
                <a:ea typeface="Calibri" panose="020F0502020204030204" pitchFamily="34" charset="0"/>
                <a:cs typeface="Times New Roman" panose="02020603050405020304" pitchFamily="18" charset="0"/>
              </a:rPr>
              <a:t>, 2023)</a:t>
            </a:r>
            <a:endParaRPr lang="fr-FR" sz="1400" b="1" dirty="0">
              <a:solidFill>
                <a:srgbClr val="BD582C"/>
              </a:solidFill>
            </a:endParaRPr>
          </a:p>
          <a:p>
            <a:pPr marL="742950" lvl="1" indent="-285750">
              <a:buFont typeface="Arial" panose="020B0604020202020204" pitchFamily="34" charset="0"/>
              <a:buChar char="•"/>
            </a:pPr>
            <a:r>
              <a:rPr lang="en-US" sz="1400" kern="100" dirty="0">
                <a:latin typeface="Calibri" panose="020F0502020204030204" pitchFamily="34" charset="0"/>
                <a:ea typeface="Calibri" panose="020F0502020204030204" pitchFamily="34" charset="0"/>
                <a:cs typeface="Times New Roman" panose="02020603050405020304" pitchFamily="18" charset="0"/>
              </a:rPr>
              <a:t>Temporal waveform-based : AAS, OBS </a:t>
            </a:r>
          </a:p>
          <a:p>
            <a:pPr lvl="1"/>
            <a:r>
              <a:rPr lang="en-US" sz="1400" kern="100"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Pb temporal instability of PA</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Spatiotemporal based : ICA</a:t>
            </a:r>
          </a:p>
          <a:p>
            <a:pPr marL="742950" lvl="1" indent="-285750">
              <a:buFont typeface="Wingdings" panose="05000000000000000000" pitchFamily="2" charset="2"/>
              <a:buChar char="à"/>
            </a:pPr>
            <a:r>
              <a:rPr lang="en-US" sz="1400" kern="100"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Pb non-stationarity of PA sources</a:t>
            </a:r>
          </a:p>
          <a:p>
            <a:pPr marL="742950" lvl="1" indent="-285750">
              <a:buFont typeface="Arial" panose="020B0604020202020204" pitchFamily="34" charset="0"/>
              <a:buChar char="•"/>
            </a:pPr>
            <a:r>
              <a:rPr lang="en-US" sz="1400" kern="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Sensor</a:t>
            </a:r>
            <a:r>
              <a:rPr lang="en-US" sz="1400" kern="100"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based : Reference layer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fr-FR" sz="1400" dirty="0"/>
          </a:p>
          <a:p>
            <a:r>
              <a:rPr lang="fr-FR" sz="1400" b="1" dirty="0" err="1">
                <a:solidFill>
                  <a:srgbClr val="BD582C"/>
                </a:solidFill>
              </a:rPr>
              <a:t>Sensor-based</a:t>
            </a:r>
            <a:r>
              <a:rPr lang="fr-FR" sz="1400" b="1" dirty="0">
                <a:solidFill>
                  <a:srgbClr val="BD582C"/>
                </a:solidFill>
              </a:rPr>
              <a:t> PA correction with </a:t>
            </a:r>
            <a:r>
              <a:rPr lang="fr-FR" sz="1400" b="1" dirty="0" err="1">
                <a:solidFill>
                  <a:srgbClr val="BD582C"/>
                </a:solidFill>
              </a:rPr>
              <a:t>Kalman</a:t>
            </a:r>
            <a:r>
              <a:rPr lang="fr-FR" sz="1400" b="1" dirty="0">
                <a:solidFill>
                  <a:srgbClr val="BD582C"/>
                </a:solidFill>
              </a:rPr>
              <a:t> </a:t>
            </a:r>
            <a:r>
              <a:rPr lang="fr-FR" sz="1400" b="1" dirty="0" err="1">
                <a:solidFill>
                  <a:srgbClr val="BD582C"/>
                </a:solidFill>
              </a:rPr>
              <a:t>filter</a:t>
            </a:r>
            <a:endParaRPr lang="fr-FR" sz="1400" b="1" dirty="0">
              <a:solidFill>
                <a:srgbClr val="BD582C"/>
              </a:solidFill>
            </a:endParaRPr>
          </a:p>
          <a:p>
            <a:pPr marL="742950" lvl="1" indent="-285750">
              <a:buFont typeface="Arial" panose="020B0604020202020204" pitchFamily="34" charset="0"/>
              <a:buChar char="•"/>
            </a:pPr>
            <a:r>
              <a:rPr lang="en-US" sz="1400" b="1" kern="100" dirty="0">
                <a:solidFill>
                  <a:srgbClr val="242424"/>
                </a:solidFill>
                <a:latin typeface="Calibri" panose="020F0502020204030204" pitchFamily="34" charset="0"/>
                <a:ea typeface="Calibri" panose="020F0502020204030204" pitchFamily="34" charset="0"/>
                <a:cs typeface="Times New Roman" panose="02020603050405020304" pitchFamily="18" charset="0"/>
              </a:rPr>
              <a:t>Kalman filter : </a:t>
            </a:r>
            <a:r>
              <a:rPr lang="en-US" sz="1400" kern="100" dirty="0">
                <a:solidFill>
                  <a:srgbClr val="242424"/>
                </a:solidFill>
                <a:latin typeface="Calibri" panose="020F0502020204030204" pitchFamily="34" charset="0"/>
                <a:ea typeface="Calibri" panose="020F0502020204030204" pitchFamily="34" charset="0"/>
                <a:cs typeface="Times New Roman" panose="02020603050405020304" pitchFamily="18" charset="0"/>
              </a:rPr>
              <a:t>predicts the next state of the artefact… </a:t>
            </a:r>
          </a:p>
          <a:p>
            <a:pPr marL="1200150" lvl="2" indent="-285750">
              <a:buFont typeface="Arial" panose="020B0604020202020204" pitchFamily="34" charset="0"/>
              <a:buChar char="•"/>
            </a:pPr>
            <a:r>
              <a:rPr lang="en-US" sz="1400" b="1" kern="100" dirty="0">
                <a:solidFill>
                  <a:srgbClr val="242424"/>
                </a:solidFill>
                <a:latin typeface="Calibri" panose="020F0502020204030204" pitchFamily="34" charset="0"/>
                <a:ea typeface="Calibri" panose="020F0502020204030204" pitchFamily="34" charset="0"/>
                <a:cs typeface="Times New Roman" panose="02020603050405020304" pitchFamily="18" charset="0"/>
              </a:rPr>
              <a:t>Error covariance matrix </a:t>
            </a:r>
            <a:r>
              <a:rPr lang="en-US" sz="1400" kern="100" dirty="0">
                <a:solidFill>
                  <a:srgbClr val="242424"/>
                </a:solidFill>
                <a:latin typeface="Calibri" panose="020F0502020204030204" pitchFamily="34" charset="0"/>
                <a:ea typeface="Calibri" panose="020F0502020204030204" pitchFamily="34" charset="0"/>
                <a:cs typeface="Times New Roman" panose="02020603050405020304" pitchFamily="18" charset="0"/>
              </a:rPr>
              <a:t>depending on insulated references channels</a:t>
            </a:r>
          </a:p>
          <a:p>
            <a:pPr marL="1200150" lvl="2" indent="-285750">
              <a:buFont typeface="Arial" panose="020B0604020202020204" pitchFamily="34" charset="0"/>
              <a:buChar char="•"/>
            </a:pPr>
            <a:r>
              <a:rPr lang="en-US" sz="1400" kern="100" dirty="0">
                <a:solidFill>
                  <a:srgbClr val="242424"/>
                </a:solidFill>
                <a:latin typeface="Calibri" panose="020F0502020204030204" pitchFamily="34" charset="0"/>
                <a:ea typeface="Calibri" panose="020F0502020204030204" pitchFamily="34" charset="0"/>
                <a:cs typeface="Times New Roman" panose="02020603050405020304" pitchFamily="18" charset="0"/>
              </a:rPr>
              <a:t>Filtering performed per channels</a:t>
            </a:r>
          </a:p>
          <a:p>
            <a:pPr marL="742950" lvl="1" indent="-285750">
              <a:buFont typeface="Arial" panose="020B0604020202020204" pitchFamily="34" charset="0"/>
              <a:buChar char="•"/>
            </a:pPr>
            <a:endParaRPr lang="en-US" sz="1400" kern="100" dirty="0">
              <a:solidFill>
                <a:srgbClr val="242424"/>
              </a:solidFill>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sz="1400" b="1" kern="100" dirty="0">
                <a:solidFill>
                  <a:srgbClr val="242424"/>
                </a:solidFill>
                <a:latin typeface="Calibri" panose="020F0502020204030204" pitchFamily="34" charset="0"/>
                <a:ea typeface="Calibri" panose="020F0502020204030204" pitchFamily="34" charset="0"/>
                <a:cs typeface="Times New Roman" panose="02020603050405020304" pitchFamily="18" charset="0"/>
              </a:rPr>
              <a:t>Advantages :</a:t>
            </a:r>
          </a:p>
          <a:p>
            <a:pPr marL="1257300" lvl="2" indent="-342900">
              <a:buFont typeface="+mj-lt"/>
              <a:buAutoNum type="arabicPeriod"/>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Information </a:t>
            </a: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independent from neural signal </a:t>
            </a:r>
          </a:p>
          <a:p>
            <a:pPr marL="1257300" lvl="2" indent="-342900">
              <a:buFont typeface="+mj-lt"/>
              <a:buAutoNum type="arabicPeriod"/>
            </a:pPr>
            <a:r>
              <a:rPr lang="en-US" sz="1400" kern="100" dirty="0">
                <a:latin typeface="Calibri" panose="020F0502020204030204" pitchFamily="34" charset="0"/>
                <a:ea typeface="Calibri" panose="020F0502020204030204" pitchFamily="34" charset="0"/>
                <a:cs typeface="Times New Roman" panose="02020603050405020304" pitchFamily="18" charset="0"/>
              </a:rPr>
              <a:t>S</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ensitive to </a:t>
            </a: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PA variability </a:t>
            </a:r>
          </a:p>
          <a:p>
            <a:pPr marL="1257300" lvl="2" indent="-342900">
              <a:buFont typeface="+mj-lt"/>
              <a:buAutoNum type="arabicPeriod"/>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DOES NOT require accurate </a:t>
            </a: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PA triggering</a:t>
            </a:r>
          </a:p>
          <a:p>
            <a:pPr marL="1257300" lvl="2" indent="-342900">
              <a:buFont typeface="+mj-lt"/>
              <a:buAutoNum type="arabicPeriod"/>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Has </a:t>
            </a: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low-latency</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(real time application)</a:t>
            </a:r>
          </a:p>
          <a:p>
            <a:pPr marL="1257300" lvl="2" indent="-342900">
              <a:buFont typeface="+mj-lt"/>
              <a:buAutoNum type="arabicPeriod"/>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Disadvantage : </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not all PAs captured, Hall effect still present</a:t>
            </a:r>
          </a:p>
          <a:p>
            <a:pPr marL="742950" lvl="1" indent="-285750">
              <a:lnSpc>
                <a:spcPct val="107000"/>
              </a:lnSpc>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EEG-LLAMAS (Low Latency Artifact Mitigation Acquisition Software) uses Kalman filter with reference layer</a:t>
            </a:r>
            <a:endParaRPr lang="fr-FR" sz="1400" dirty="0"/>
          </a:p>
          <a:p>
            <a:pPr marL="742950" lvl="1" indent="-285750">
              <a:lnSpc>
                <a:spcPct val="107000"/>
              </a:lnSpc>
              <a:spcAft>
                <a:spcPts val="800"/>
              </a:spcAft>
              <a:buFont typeface="Arial" panose="020B0604020202020204" pitchFamily="34" charset="0"/>
              <a:buChar char="•"/>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pP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en-US" sz="1400" kern="100" dirty="0">
              <a:solidFill>
                <a:srgbClr val="242424"/>
              </a:solidFill>
              <a:latin typeface="Segoe UI" panose="020B0502040204020203" pitchFamily="34" charset="0"/>
              <a:ea typeface="Calibri" panose="020F0502020204030204" pitchFamily="34" charset="0"/>
              <a:cs typeface="Times New Roman" panose="02020603050405020304" pitchFamily="18" charset="0"/>
            </a:endParaRPr>
          </a:p>
        </p:txBody>
      </p:sp>
      <p:pic>
        <p:nvPicPr>
          <p:cNvPr id="25602" name="Picture 2">
            <a:extLst>
              <a:ext uri="{FF2B5EF4-FFF2-40B4-BE49-F238E27FC236}">
                <a16:creationId xmlns:a16="http://schemas.microsoft.com/office/drawing/2014/main" id="{E3AFA9A0-35CC-E79D-CD4F-3D74C3FD9F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5603"/>
          <a:stretch/>
        </p:blipFill>
        <p:spPr bwMode="auto">
          <a:xfrm>
            <a:off x="5632952" y="1070370"/>
            <a:ext cx="2750993" cy="1264020"/>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numéro de diapositive 7">
            <a:extLst>
              <a:ext uri="{FF2B5EF4-FFF2-40B4-BE49-F238E27FC236}">
                <a16:creationId xmlns:a16="http://schemas.microsoft.com/office/drawing/2014/main" id="{F8BA6342-AD02-A21E-62F7-36C27D990073}"/>
              </a:ext>
            </a:extLst>
          </p:cNvPr>
          <p:cNvSpPr>
            <a:spLocks noGrp="1"/>
          </p:cNvSpPr>
          <p:nvPr>
            <p:ph type="sldNum" sz="quarter" idx="12"/>
          </p:nvPr>
        </p:nvSpPr>
        <p:spPr/>
        <p:txBody>
          <a:bodyPr/>
          <a:lstStyle/>
          <a:p>
            <a:fld id="{B1EEBED6-A7FE-4F9F-B2CE-7AEF152D3780}" type="slidenum">
              <a:rPr lang="fr-FR" smtClean="0"/>
              <a:t>14</a:t>
            </a:fld>
            <a:endParaRPr lang="fr-FR" dirty="0"/>
          </a:p>
        </p:txBody>
      </p:sp>
    </p:spTree>
    <p:extLst>
      <p:ext uri="{BB962C8B-B14F-4D97-AF65-F5344CB8AC3E}">
        <p14:creationId xmlns:p14="http://schemas.microsoft.com/office/powerpoint/2010/main" val="3779177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D4606459-F880-8639-D9F7-0A5D2570A13B}"/>
              </a:ext>
            </a:extLst>
          </p:cNvPr>
          <p:cNvCxnSpPr/>
          <p:nvPr/>
        </p:nvCxnSpPr>
        <p:spPr>
          <a:xfrm>
            <a:off x="550190" y="751668"/>
            <a:ext cx="11213024"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C0AEC4A2-7857-5A8C-730D-5B85A97BB0E3}"/>
              </a:ext>
            </a:extLst>
          </p:cNvPr>
          <p:cNvSpPr txBox="1"/>
          <p:nvPr/>
        </p:nvSpPr>
        <p:spPr>
          <a:xfrm>
            <a:off x="550190" y="66592"/>
            <a:ext cx="9074257" cy="769441"/>
          </a:xfrm>
          <a:prstGeom prst="rect">
            <a:avLst/>
          </a:prstGeom>
          <a:noFill/>
        </p:spPr>
        <p:txBody>
          <a:bodyPr wrap="square" rtlCol="0">
            <a:spAutoFit/>
          </a:bodyPr>
          <a:lstStyle/>
          <a:p>
            <a:r>
              <a:rPr lang="fr-FR" sz="4400" dirty="0" err="1"/>
              <a:t>Ballistocardiogramm</a:t>
            </a:r>
            <a:r>
              <a:rPr lang="fr-FR" sz="4400" dirty="0"/>
              <a:t> (BCG)</a:t>
            </a:r>
          </a:p>
        </p:txBody>
      </p:sp>
      <p:pic>
        <p:nvPicPr>
          <p:cNvPr id="2" name="Image 1">
            <a:extLst>
              <a:ext uri="{FF2B5EF4-FFF2-40B4-BE49-F238E27FC236}">
                <a16:creationId xmlns:a16="http://schemas.microsoft.com/office/drawing/2014/main" id="{F1237295-5BAA-D750-A2EA-ABAC9DCAAABB}"/>
              </a:ext>
            </a:extLst>
          </p:cNvPr>
          <p:cNvPicPr>
            <a:picLocks noChangeAspect="1"/>
          </p:cNvPicPr>
          <p:nvPr/>
        </p:nvPicPr>
        <p:blipFill>
          <a:blip r:embed="rId3"/>
          <a:stretch>
            <a:fillRect/>
          </a:stretch>
        </p:blipFill>
        <p:spPr>
          <a:xfrm>
            <a:off x="5893246" y="1904567"/>
            <a:ext cx="858980" cy="194486"/>
          </a:xfrm>
          <a:prstGeom prst="rect">
            <a:avLst/>
          </a:prstGeom>
        </p:spPr>
      </p:pic>
      <p:pic>
        <p:nvPicPr>
          <p:cNvPr id="5" name="Image 4" descr="Une image contenant diagramme, Tracé, capture d’écran&#10;&#10;Description générée automatiquement">
            <a:extLst>
              <a:ext uri="{FF2B5EF4-FFF2-40B4-BE49-F238E27FC236}">
                <a16:creationId xmlns:a16="http://schemas.microsoft.com/office/drawing/2014/main" id="{A030A9BE-81EA-AA6E-C554-79F3A585E452}"/>
              </a:ext>
            </a:extLst>
          </p:cNvPr>
          <p:cNvPicPr>
            <a:picLocks noChangeAspect="1"/>
          </p:cNvPicPr>
          <p:nvPr/>
        </p:nvPicPr>
        <p:blipFill>
          <a:blip r:embed="rId4"/>
          <a:stretch>
            <a:fillRect/>
          </a:stretch>
        </p:blipFill>
        <p:spPr>
          <a:xfrm>
            <a:off x="517900" y="1109522"/>
            <a:ext cx="3676997" cy="2488620"/>
          </a:xfrm>
          <a:prstGeom prst="rect">
            <a:avLst/>
          </a:prstGeom>
        </p:spPr>
      </p:pic>
      <p:pic>
        <p:nvPicPr>
          <p:cNvPr id="6" name="Image 5">
            <a:extLst>
              <a:ext uri="{FF2B5EF4-FFF2-40B4-BE49-F238E27FC236}">
                <a16:creationId xmlns:a16="http://schemas.microsoft.com/office/drawing/2014/main" id="{D6B9B148-F42D-7753-23EF-CB086A2F634F}"/>
              </a:ext>
            </a:extLst>
          </p:cNvPr>
          <p:cNvPicPr>
            <a:picLocks noChangeAspect="1"/>
          </p:cNvPicPr>
          <p:nvPr/>
        </p:nvPicPr>
        <p:blipFill rotWithShape="1">
          <a:blip r:embed="rId5">
            <a:duotone>
              <a:prstClr val="black"/>
              <a:schemeClr val="bg1">
                <a:lumMod val="95000"/>
                <a:tint val="45000"/>
                <a:satMod val="400000"/>
              </a:schemeClr>
            </a:duotone>
            <a:extLst>
              <a:ext uri="{BEBA8EAE-BF5A-486C-A8C5-ECC9F3942E4B}">
                <a14:imgProps xmlns:a14="http://schemas.microsoft.com/office/drawing/2010/main">
                  <a14:imgLayer r:embed="rId6">
                    <a14:imgEffect>
                      <a14:artisticPaintStrokes/>
                    </a14:imgEffect>
                  </a14:imgLayer>
                </a14:imgProps>
              </a:ext>
            </a:extLst>
          </a:blip>
          <a:srcRect r="45490"/>
          <a:stretch/>
        </p:blipFill>
        <p:spPr>
          <a:xfrm>
            <a:off x="8798297" y="3613214"/>
            <a:ext cx="2366036" cy="2354575"/>
          </a:xfrm>
          <a:prstGeom prst="rect">
            <a:avLst/>
          </a:prstGeom>
        </p:spPr>
      </p:pic>
      <p:sp>
        <p:nvSpPr>
          <p:cNvPr id="7" name="ZoneTexte 6">
            <a:extLst>
              <a:ext uri="{FF2B5EF4-FFF2-40B4-BE49-F238E27FC236}">
                <a16:creationId xmlns:a16="http://schemas.microsoft.com/office/drawing/2014/main" id="{504CCF20-E954-F382-DF5B-A4CE922DFEDB}"/>
              </a:ext>
            </a:extLst>
          </p:cNvPr>
          <p:cNvSpPr txBox="1"/>
          <p:nvPr/>
        </p:nvSpPr>
        <p:spPr>
          <a:xfrm>
            <a:off x="8909060" y="5967789"/>
            <a:ext cx="2110979" cy="276999"/>
          </a:xfrm>
          <a:prstGeom prst="rect">
            <a:avLst/>
          </a:prstGeom>
          <a:noFill/>
        </p:spPr>
        <p:txBody>
          <a:bodyPr wrap="square" rtlCol="0">
            <a:spAutoFit/>
          </a:bodyPr>
          <a:lstStyle/>
          <a:p>
            <a:pPr algn="ctr"/>
            <a:r>
              <a:rPr lang="fr-FR" sz="1200" dirty="0"/>
              <a:t>Time (s)</a:t>
            </a:r>
          </a:p>
        </p:txBody>
      </p:sp>
      <p:sp>
        <p:nvSpPr>
          <p:cNvPr id="8" name="ZoneTexte 7">
            <a:extLst>
              <a:ext uri="{FF2B5EF4-FFF2-40B4-BE49-F238E27FC236}">
                <a16:creationId xmlns:a16="http://schemas.microsoft.com/office/drawing/2014/main" id="{94377B5C-0682-0E57-D8EF-DF0615E5B29D}"/>
              </a:ext>
            </a:extLst>
          </p:cNvPr>
          <p:cNvSpPr txBox="1"/>
          <p:nvPr/>
        </p:nvSpPr>
        <p:spPr>
          <a:xfrm>
            <a:off x="550190" y="4055129"/>
            <a:ext cx="5950979" cy="1169551"/>
          </a:xfrm>
          <a:prstGeom prst="rect">
            <a:avLst/>
          </a:prstGeom>
          <a:noFill/>
        </p:spPr>
        <p:txBody>
          <a:bodyPr wrap="square">
            <a:spAutoFit/>
          </a:bodyPr>
          <a:lstStyle/>
          <a:p>
            <a:r>
              <a:rPr lang="fr-FR" sz="1400" b="1" dirty="0">
                <a:solidFill>
                  <a:srgbClr val="BD582C"/>
                </a:solidFill>
              </a:rPr>
              <a:t>Construction of a BCG </a:t>
            </a:r>
            <a:r>
              <a:rPr lang="fr-FR" sz="1400" b="1" dirty="0" err="1">
                <a:solidFill>
                  <a:srgbClr val="BD582C"/>
                </a:solidFill>
              </a:rPr>
              <a:t>channel</a:t>
            </a:r>
            <a:r>
              <a:rPr lang="fr-FR" sz="1400" b="1" dirty="0">
                <a:solidFill>
                  <a:srgbClr val="BD582C"/>
                </a:solidFill>
              </a:rPr>
              <a:t> </a:t>
            </a:r>
            <a:r>
              <a:rPr lang="en-US" sz="1400" kern="100" dirty="0">
                <a:latin typeface="Calibri" panose="020F0502020204030204" pitchFamily="34" charset="0"/>
                <a:ea typeface="Calibri" panose="020F0502020204030204" pitchFamily="34" charset="0"/>
                <a:cs typeface="Times New Roman" panose="02020603050405020304" pitchFamily="18" charset="0"/>
              </a:rPr>
              <a:t>(Iannotti, 2015)</a:t>
            </a:r>
            <a:endParaRPr lang="fr-FR" sz="1400" b="1" kern="100" dirty="0">
              <a:solidFill>
                <a:srgbClr val="BD582C"/>
              </a:solidFill>
              <a:latin typeface="Calibri" panose="020F0502020204030204" pitchFamily="34" charset="0"/>
              <a:ea typeface="Calibri" panose="020F0502020204030204" pitchFamily="34" charset="0"/>
              <a:cs typeface="Times New Roman" panose="02020603050405020304" pitchFamily="18" charset="0"/>
            </a:endParaRPr>
          </a:p>
          <a:p>
            <a:endParaRPr lang="fr-FR" sz="1400" b="1" kern="100" dirty="0">
              <a:solidFill>
                <a:srgbClr val="BD582C"/>
              </a:solidFill>
              <a:latin typeface="Calibri" panose="020F0502020204030204" pitchFamily="34" charset="0"/>
              <a:ea typeface="Calibri" panose="020F0502020204030204" pitchFamily="34" charset="0"/>
              <a:cs typeface="Times New Roman" panose="02020603050405020304" pitchFamily="18" charset="0"/>
            </a:endParaRPr>
          </a:p>
          <a:p>
            <a:endParaRPr lang="fr-FR" sz="1400" b="1" kern="100" dirty="0">
              <a:solidFill>
                <a:srgbClr val="BD582C"/>
              </a:solidFill>
              <a:latin typeface="Calibri" panose="020F0502020204030204" pitchFamily="34" charset="0"/>
              <a:ea typeface="Calibri" panose="020F0502020204030204" pitchFamily="34" charset="0"/>
              <a:cs typeface="Times New Roman" panose="02020603050405020304" pitchFamily="18" charset="0"/>
            </a:endParaRPr>
          </a:p>
          <a:p>
            <a:r>
              <a:rPr lang="fr-FR" sz="1400" b="1" kern="100" dirty="0">
                <a:solidFill>
                  <a:srgbClr val="BD582C"/>
                </a:solidFill>
                <a:latin typeface="Calibri" panose="020F0502020204030204" pitchFamily="34" charset="0"/>
                <a:ea typeface="Calibri" panose="020F0502020204030204" pitchFamily="34" charset="0"/>
                <a:cs typeface="Times New Roman" panose="02020603050405020304" pitchFamily="18" charset="0"/>
              </a:rPr>
              <a:t>Need to </a:t>
            </a:r>
            <a:r>
              <a:rPr lang="fr-FR" sz="1400" b="1" kern="100" dirty="0" err="1">
                <a:solidFill>
                  <a:srgbClr val="BD582C"/>
                </a:solidFill>
                <a:latin typeface="Calibri" panose="020F0502020204030204" pitchFamily="34" charset="0"/>
                <a:ea typeface="Calibri" panose="020F0502020204030204" pitchFamily="34" charset="0"/>
                <a:cs typeface="Times New Roman" panose="02020603050405020304" pitchFamily="18" charset="0"/>
              </a:rPr>
              <a:t>find</a:t>
            </a:r>
            <a:r>
              <a:rPr lang="fr-FR" sz="1400" b="1" kern="100" dirty="0">
                <a:solidFill>
                  <a:srgbClr val="BD582C"/>
                </a:solidFill>
                <a:latin typeface="Calibri" panose="020F0502020204030204" pitchFamily="34" charset="0"/>
                <a:ea typeface="Calibri" panose="020F0502020204030204" pitchFamily="34" charset="0"/>
                <a:cs typeface="Times New Roman" panose="02020603050405020304" pitchFamily="18" charset="0"/>
              </a:rPr>
              <a:t> an </a:t>
            </a:r>
            <a:r>
              <a:rPr lang="fr-FR" sz="1400" b="1" kern="100" dirty="0" err="1">
                <a:solidFill>
                  <a:srgbClr val="BD582C"/>
                </a:solidFill>
                <a:latin typeface="Calibri" panose="020F0502020204030204" pitchFamily="34" charset="0"/>
                <a:ea typeface="Calibri" panose="020F0502020204030204" pitchFamily="34" charset="0"/>
                <a:cs typeface="Times New Roman" panose="02020603050405020304" pitchFamily="18" charset="0"/>
              </a:rPr>
              <a:t>algorithm</a:t>
            </a:r>
            <a:r>
              <a:rPr lang="fr-FR" sz="1400" b="1" kern="100" dirty="0">
                <a:solidFill>
                  <a:srgbClr val="BD582C"/>
                </a:solidFill>
                <a:latin typeface="Calibri" panose="020F0502020204030204" pitchFamily="34" charset="0"/>
                <a:ea typeface="Calibri" panose="020F0502020204030204" pitchFamily="34" charset="0"/>
                <a:cs typeface="Times New Roman" panose="02020603050405020304" pitchFamily="18" charset="0"/>
              </a:rPr>
              <a:t> for reliable R </a:t>
            </a:r>
            <a:r>
              <a:rPr lang="fr-FR" sz="1400" b="1" kern="100" dirty="0" err="1">
                <a:solidFill>
                  <a:srgbClr val="BD582C"/>
                </a:solidFill>
                <a:latin typeface="Calibri" panose="020F0502020204030204" pitchFamily="34" charset="0"/>
                <a:ea typeface="Calibri" panose="020F0502020204030204" pitchFamily="34" charset="0"/>
                <a:cs typeface="Times New Roman" panose="02020603050405020304" pitchFamily="18" charset="0"/>
              </a:rPr>
              <a:t>peaks</a:t>
            </a:r>
            <a:r>
              <a:rPr lang="fr-FR" sz="1400" b="1" kern="100" dirty="0">
                <a:solidFill>
                  <a:srgbClr val="BD582C"/>
                </a:solidFill>
                <a:latin typeface="Calibri" panose="020F0502020204030204" pitchFamily="34" charset="0"/>
                <a:ea typeface="Calibri" panose="020F0502020204030204" pitchFamily="34" charset="0"/>
                <a:cs typeface="Times New Roman" panose="02020603050405020304" pitchFamily="18" charset="0"/>
              </a:rPr>
              <a:t> </a:t>
            </a:r>
            <a:r>
              <a:rPr lang="fr-FR" sz="1400" b="1" kern="100" dirty="0" err="1">
                <a:solidFill>
                  <a:srgbClr val="BD582C"/>
                </a:solidFill>
                <a:latin typeface="Calibri" panose="020F0502020204030204" pitchFamily="34" charset="0"/>
                <a:ea typeface="Calibri" panose="020F0502020204030204" pitchFamily="34" charset="0"/>
                <a:cs typeface="Times New Roman" panose="02020603050405020304" pitchFamily="18" charset="0"/>
              </a:rPr>
              <a:t>detection</a:t>
            </a:r>
            <a:r>
              <a:rPr lang="fr-FR" sz="1400" b="1" kern="100" dirty="0">
                <a:solidFill>
                  <a:srgbClr val="BD582C"/>
                </a:solidFill>
                <a:latin typeface="Calibri" panose="020F0502020204030204" pitchFamily="34" charset="0"/>
                <a:ea typeface="Calibri" panose="020F0502020204030204" pitchFamily="34" charset="0"/>
                <a:cs typeface="Times New Roman" panose="02020603050405020304" pitchFamily="18" charset="0"/>
              </a:rPr>
              <a:t>….</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en-US" sz="1400" kern="100" dirty="0">
              <a:solidFill>
                <a:srgbClr val="242424"/>
              </a:solidFill>
              <a:latin typeface="Segoe UI" panose="020B0502040204020203" pitchFamily="34" charset="0"/>
              <a:ea typeface="Calibri" panose="020F0502020204030204" pitchFamily="34" charset="0"/>
              <a:cs typeface="Times New Roman" panose="02020603050405020304" pitchFamily="18" charset="0"/>
            </a:endParaRPr>
          </a:p>
        </p:txBody>
      </p:sp>
      <p:sp>
        <p:nvSpPr>
          <p:cNvPr id="9" name="ZoneTexte 8">
            <a:extLst>
              <a:ext uri="{FF2B5EF4-FFF2-40B4-BE49-F238E27FC236}">
                <a16:creationId xmlns:a16="http://schemas.microsoft.com/office/drawing/2014/main" id="{6AA51EF6-FDC6-3C09-564B-0E367F49A4FE}"/>
              </a:ext>
            </a:extLst>
          </p:cNvPr>
          <p:cNvSpPr txBox="1"/>
          <p:nvPr/>
        </p:nvSpPr>
        <p:spPr>
          <a:xfrm>
            <a:off x="517900" y="3551736"/>
            <a:ext cx="3132773" cy="253916"/>
          </a:xfrm>
          <a:prstGeom prst="rect">
            <a:avLst/>
          </a:prstGeom>
          <a:noFill/>
        </p:spPr>
        <p:txBody>
          <a:bodyPr wrap="square">
            <a:spAutoFit/>
          </a:bodyPr>
          <a:lstStyle/>
          <a:p>
            <a:r>
              <a:rPr lang="en-US" sz="1050" kern="100" dirty="0">
                <a:latin typeface="Calibri" panose="020F0502020204030204" pitchFamily="34" charset="0"/>
                <a:ea typeface="Calibri" panose="020F0502020204030204" pitchFamily="34" charset="0"/>
                <a:cs typeface="Times New Roman" panose="02020603050405020304" pitchFamily="18" charset="0"/>
              </a:rPr>
              <a:t>(Iannotti, 2015)</a:t>
            </a:r>
            <a:endParaRPr lang="en-US" sz="1050" kern="100" dirty="0">
              <a:solidFill>
                <a:srgbClr val="242424"/>
              </a:solidFill>
              <a:latin typeface="Segoe UI" panose="020B0502040204020203" pitchFamily="34" charset="0"/>
              <a:ea typeface="Calibri" panose="020F0502020204030204" pitchFamily="34" charset="0"/>
              <a:cs typeface="Times New Roman" panose="02020603050405020304" pitchFamily="18" charset="0"/>
            </a:endParaRPr>
          </a:p>
        </p:txBody>
      </p:sp>
      <p:pic>
        <p:nvPicPr>
          <p:cNvPr id="11" name="Image 10">
            <a:extLst>
              <a:ext uri="{FF2B5EF4-FFF2-40B4-BE49-F238E27FC236}">
                <a16:creationId xmlns:a16="http://schemas.microsoft.com/office/drawing/2014/main" id="{04BBF6D6-72F7-1EA1-E7E3-6B3B2269A5EF}"/>
              </a:ext>
            </a:extLst>
          </p:cNvPr>
          <p:cNvPicPr>
            <a:picLocks noChangeAspect="1"/>
          </p:cNvPicPr>
          <p:nvPr/>
        </p:nvPicPr>
        <p:blipFill>
          <a:blip r:embed="rId7"/>
          <a:stretch>
            <a:fillRect/>
          </a:stretch>
        </p:blipFill>
        <p:spPr>
          <a:xfrm>
            <a:off x="8942591" y="1290168"/>
            <a:ext cx="2077448" cy="1925565"/>
          </a:xfrm>
          <a:prstGeom prst="rect">
            <a:avLst/>
          </a:prstGeom>
        </p:spPr>
      </p:pic>
      <p:pic>
        <p:nvPicPr>
          <p:cNvPr id="29700" name="Picture 4">
            <a:extLst>
              <a:ext uri="{FF2B5EF4-FFF2-40B4-BE49-F238E27FC236}">
                <a16:creationId xmlns:a16="http://schemas.microsoft.com/office/drawing/2014/main" id="{35C838FE-3ABD-2DF1-820B-8FC7087751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388" y="915494"/>
            <a:ext cx="3495675" cy="4381500"/>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numéro de diapositive 9">
            <a:extLst>
              <a:ext uri="{FF2B5EF4-FFF2-40B4-BE49-F238E27FC236}">
                <a16:creationId xmlns:a16="http://schemas.microsoft.com/office/drawing/2014/main" id="{CF26159B-8860-AAD5-6A87-C70EC498997E}"/>
              </a:ext>
            </a:extLst>
          </p:cNvPr>
          <p:cNvSpPr>
            <a:spLocks noGrp="1"/>
          </p:cNvSpPr>
          <p:nvPr>
            <p:ph type="sldNum" sz="quarter" idx="12"/>
          </p:nvPr>
        </p:nvSpPr>
        <p:spPr/>
        <p:txBody>
          <a:bodyPr/>
          <a:lstStyle/>
          <a:p>
            <a:fld id="{B1EEBED6-A7FE-4F9F-B2CE-7AEF152D3780}" type="slidenum">
              <a:rPr lang="fr-FR" smtClean="0"/>
              <a:t>15</a:t>
            </a:fld>
            <a:endParaRPr lang="fr-FR" dirty="0"/>
          </a:p>
        </p:txBody>
      </p:sp>
    </p:spTree>
    <p:extLst>
      <p:ext uri="{BB962C8B-B14F-4D97-AF65-F5344CB8AC3E}">
        <p14:creationId xmlns:p14="http://schemas.microsoft.com/office/powerpoint/2010/main" val="3251086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8CB7B9-193E-04EA-F29B-26FBCAD2F5C9}"/>
              </a:ext>
            </a:extLst>
          </p:cNvPr>
          <p:cNvSpPr>
            <a:spLocks noGrp="1"/>
          </p:cNvSpPr>
          <p:nvPr>
            <p:ph type="title"/>
          </p:nvPr>
        </p:nvSpPr>
        <p:spPr/>
        <p:txBody>
          <a:bodyPr/>
          <a:lstStyle/>
          <a:p>
            <a:r>
              <a:rPr lang="fr-FR" dirty="0"/>
              <a:t>PA correction</a:t>
            </a:r>
          </a:p>
        </p:txBody>
      </p:sp>
      <p:sp>
        <p:nvSpPr>
          <p:cNvPr id="4" name="ZoneTexte 3">
            <a:extLst>
              <a:ext uri="{FF2B5EF4-FFF2-40B4-BE49-F238E27FC236}">
                <a16:creationId xmlns:a16="http://schemas.microsoft.com/office/drawing/2014/main" id="{E520B167-8C4A-8366-2B1D-1A428DF7DE70}"/>
              </a:ext>
            </a:extLst>
          </p:cNvPr>
          <p:cNvSpPr txBox="1"/>
          <p:nvPr/>
        </p:nvSpPr>
        <p:spPr>
          <a:xfrm>
            <a:off x="1041742" y="1895747"/>
            <a:ext cx="10698172" cy="3416320"/>
          </a:xfrm>
          <a:prstGeom prst="rect">
            <a:avLst/>
          </a:prstGeom>
          <a:noFill/>
        </p:spPr>
        <p:txBody>
          <a:bodyPr wrap="square">
            <a:spAutoFit/>
          </a:bodyPr>
          <a:lstStyle/>
          <a:p>
            <a:r>
              <a:rPr lang="en-US" dirty="0"/>
              <a:t>Robust ECG R-peak Detection Using LSTM Juho </a:t>
            </a:r>
            <a:r>
              <a:rPr lang="en-US" dirty="0" err="1"/>
              <a:t>Laitala</a:t>
            </a:r>
            <a:endParaRPr lang="en-US" dirty="0"/>
          </a:p>
          <a:p>
            <a:r>
              <a:rPr lang="fr-FR" dirty="0">
                <a:hlinkClick r:id="rId2"/>
              </a:rPr>
              <a:t>https://github.com/jtlait/ecg2rr</a:t>
            </a:r>
            <a:r>
              <a:rPr lang="fr-FR" dirty="0"/>
              <a:t>  </a:t>
            </a:r>
          </a:p>
          <a:p>
            <a:endParaRPr lang="en-US" dirty="0"/>
          </a:p>
          <a:p>
            <a:r>
              <a:rPr lang="fr-FR" dirty="0">
                <a:hlinkClick r:id="rId3"/>
              </a:rPr>
              <a:t>https://numba.pydata.org/</a:t>
            </a:r>
            <a:endParaRPr lang="fr-FR" dirty="0"/>
          </a:p>
          <a:p>
            <a:endParaRPr lang="fr-FR" dirty="0"/>
          </a:p>
          <a:p>
            <a:r>
              <a:rPr lang="fr-FR" dirty="0" err="1"/>
              <a:t>Video</a:t>
            </a:r>
            <a:r>
              <a:rPr lang="fr-FR" dirty="0"/>
              <a:t> </a:t>
            </a:r>
            <a:r>
              <a:rPr lang="fr-FR" dirty="0" err="1"/>
              <a:t>lstm</a:t>
            </a:r>
            <a:endParaRPr lang="fr-FR" dirty="0"/>
          </a:p>
          <a:p>
            <a:r>
              <a:rPr lang="fr-FR" dirty="0">
                <a:hlinkClick r:id="rId4"/>
              </a:rPr>
              <a:t>https://www.youtube.com/watch?v=OJzF1HNVopk</a:t>
            </a:r>
            <a:endParaRPr lang="fr-FR" dirty="0"/>
          </a:p>
          <a:p>
            <a:endParaRPr lang="fr-FR" dirty="0"/>
          </a:p>
          <a:p>
            <a:r>
              <a:rPr lang="fr-FR" dirty="0" err="1"/>
              <a:t>See</a:t>
            </a:r>
            <a:r>
              <a:rPr lang="fr-FR" dirty="0"/>
              <a:t> doc </a:t>
            </a:r>
            <a:r>
              <a:rPr lang="fr-FR" dirty="0">
                <a:hlinkClick r:id="rId5"/>
              </a:rPr>
              <a:t>https://github.com/Soraya28/NeuXus/blob/doc/neuxus/nodes/correct.py*</a:t>
            </a:r>
            <a:endParaRPr lang="fr-FR" dirty="0"/>
          </a:p>
          <a:p>
            <a:endParaRPr lang="fr-FR" dirty="0"/>
          </a:p>
          <a:p>
            <a:endParaRPr lang="fr-FR" dirty="0"/>
          </a:p>
          <a:p>
            <a:endParaRPr lang="fr-FR" dirty="0"/>
          </a:p>
        </p:txBody>
      </p:sp>
    </p:spTree>
    <p:extLst>
      <p:ext uri="{BB962C8B-B14F-4D97-AF65-F5344CB8AC3E}">
        <p14:creationId xmlns:p14="http://schemas.microsoft.com/office/powerpoint/2010/main" val="4247481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841D82-150C-23A8-4FFD-9F6588042184}"/>
              </a:ext>
            </a:extLst>
          </p:cNvPr>
          <p:cNvSpPr>
            <a:spLocks noGrp="1"/>
          </p:cNvSpPr>
          <p:nvPr>
            <p:ph type="title"/>
          </p:nvPr>
        </p:nvSpPr>
        <p:spPr/>
        <p:txBody>
          <a:bodyPr/>
          <a:lstStyle/>
          <a:p>
            <a:r>
              <a:rPr lang="fr-FR" dirty="0"/>
              <a:t>LSTM - PA</a:t>
            </a:r>
          </a:p>
        </p:txBody>
      </p:sp>
      <p:sp>
        <p:nvSpPr>
          <p:cNvPr id="3" name="ZoneTexte 2">
            <a:extLst>
              <a:ext uri="{FF2B5EF4-FFF2-40B4-BE49-F238E27FC236}">
                <a16:creationId xmlns:a16="http://schemas.microsoft.com/office/drawing/2014/main" id="{043CF83E-1E8F-BBD4-64B1-2CA48941B83A}"/>
              </a:ext>
            </a:extLst>
          </p:cNvPr>
          <p:cNvSpPr txBox="1"/>
          <p:nvPr/>
        </p:nvSpPr>
        <p:spPr>
          <a:xfrm>
            <a:off x="1097280" y="2239973"/>
            <a:ext cx="10213050" cy="3970318"/>
          </a:xfrm>
          <a:prstGeom prst="rect">
            <a:avLst/>
          </a:prstGeom>
          <a:noFill/>
        </p:spPr>
        <p:txBody>
          <a:bodyPr wrap="square" rtlCol="0">
            <a:spAutoFit/>
          </a:bodyPr>
          <a:lstStyle/>
          <a:p>
            <a:r>
              <a:rPr lang="fr-FR" dirty="0" err="1"/>
              <a:t>Trained</a:t>
            </a:r>
            <a:r>
              <a:rPr lang="fr-FR" dirty="0"/>
              <a:t> 6 </a:t>
            </a:r>
            <a:r>
              <a:rPr lang="fr-FR" dirty="0" err="1"/>
              <a:t>females</a:t>
            </a:r>
            <a:r>
              <a:rPr lang="fr-FR" dirty="0"/>
              <a:t>, 32 min of cognitive </a:t>
            </a:r>
            <a:r>
              <a:rPr lang="fr-FR" dirty="0" err="1"/>
              <a:t>tasks</a:t>
            </a:r>
            <a:endParaRPr lang="fr-FR" dirty="0"/>
          </a:p>
          <a:p>
            <a:r>
              <a:rPr lang="fr-FR" dirty="0"/>
              <a:t>10 </a:t>
            </a:r>
            <a:r>
              <a:rPr lang="fr-FR" dirty="0" err="1"/>
              <a:t>epochs</a:t>
            </a:r>
            <a:r>
              <a:rPr lang="fr-FR" dirty="0"/>
              <a:t> with 40 batch of 256 </a:t>
            </a:r>
            <a:r>
              <a:rPr lang="fr-FR" dirty="0" err="1"/>
              <a:t>windows</a:t>
            </a:r>
            <a:r>
              <a:rPr lang="fr-FR" dirty="0"/>
              <a:t> of 2 s</a:t>
            </a:r>
          </a:p>
          <a:p>
            <a:endParaRPr lang="fr-FR" dirty="0"/>
          </a:p>
          <a:p>
            <a:r>
              <a:rPr lang="fr-FR" dirty="0"/>
              <a:t>For PA – GA validation, how </a:t>
            </a:r>
            <a:r>
              <a:rPr lang="fr-FR" dirty="0" err="1"/>
              <a:t>many</a:t>
            </a:r>
            <a:r>
              <a:rPr lang="fr-FR" dirty="0"/>
              <a:t> </a:t>
            </a:r>
            <a:r>
              <a:rPr lang="fr-FR" dirty="0" err="1"/>
              <a:t>sub</a:t>
            </a:r>
            <a:r>
              <a:rPr lang="fr-FR" dirty="0"/>
              <a:t> not </a:t>
            </a:r>
            <a:r>
              <a:rPr lang="fr-FR" dirty="0" err="1"/>
              <a:t>mentinned</a:t>
            </a:r>
            <a:endParaRPr lang="fr-FR" dirty="0"/>
          </a:p>
          <a:p>
            <a:endParaRPr lang="fr-FR" dirty="0"/>
          </a:p>
          <a:p>
            <a:r>
              <a:rPr lang="fr-FR" dirty="0"/>
              <a:t>Cf </a:t>
            </a:r>
            <a:r>
              <a:rPr lang="fr-FR" dirty="0">
                <a:hlinkClick r:id="rId2"/>
              </a:rPr>
              <a:t>https://github.com/jtlait/ecg2rr</a:t>
            </a:r>
            <a:r>
              <a:rPr lang="fr-FR" dirty="0"/>
              <a:t> </a:t>
            </a:r>
          </a:p>
          <a:p>
            <a:endParaRPr lang="fr-FR" dirty="0"/>
          </a:p>
          <a:p>
            <a:r>
              <a:rPr lang="fr-FR" dirty="0"/>
              <a:t>PA :</a:t>
            </a:r>
          </a:p>
          <a:p>
            <a:r>
              <a:rPr lang="fr-FR" dirty="0"/>
              <a:t>	</a:t>
            </a:r>
            <a:r>
              <a:rPr lang="fr-FR" dirty="0" err="1"/>
              <a:t>normalizing</a:t>
            </a:r>
            <a:r>
              <a:rPr lang="fr-FR" dirty="0"/>
              <a:t> ECG : </a:t>
            </a:r>
            <a:r>
              <a:rPr lang="en-US" b="0" dirty="0">
                <a:solidFill>
                  <a:srgbClr val="008000"/>
                </a:solidFill>
                <a:effectLst/>
                <a:latin typeface="Consolas" panose="020B0609020204030204" pitchFamily="49" charset="0"/>
              </a:rPr>
              <a:t>Normalize a signal between the lower (default 0) and upper bound (default 1)</a:t>
            </a:r>
          </a:p>
          <a:p>
            <a:endParaRPr lang="en-US" b="0" dirty="0">
              <a:solidFill>
                <a:srgbClr val="000000"/>
              </a:solidFill>
              <a:effectLst/>
              <a:latin typeface="Consolas" panose="020B0609020204030204" pitchFamily="49" charset="0"/>
            </a:endParaRPr>
          </a:p>
          <a:p>
            <a:r>
              <a:rPr lang="fr-FR" dirty="0"/>
              <a:t>	</a:t>
            </a:r>
            <a:r>
              <a:rPr lang="fr-FR" dirty="0" err="1"/>
              <a:t>predict</a:t>
            </a:r>
            <a:r>
              <a:rPr lang="fr-FR" dirty="0"/>
              <a:t> R </a:t>
            </a:r>
            <a:r>
              <a:rPr lang="fr-FR" dirty="0" err="1"/>
              <a:t>peaks</a:t>
            </a:r>
            <a:r>
              <a:rPr lang="fr-FR" dirty="0"/>
              <a:t> : </a:t>
            </a:r>
            <a:r>
              <a:rPr lang="fr-FR" dirty="0" err="1"/>
              <a:t>probability</a:t>
            </a:r>
            <a:r>
              <a:rPr lang="fr-FR" dirty="0"/>
              <a:t> of R </a:t>
            </a:r>
            <a:r>
              <a:rPr lang="fr-FR" dirty="0" err="1"/>
              <a:t>peak</a:t>
            </a:r>
            <a:r>
              <a:rPr lang="fr-FR" dirty="0"/>
              <a:t> at </a:t>
            </a:r>
            <a:r>
              <a:rPr lang="fr-FR" dirty="0" err="1"/>
              <a:t>each</a:t>
            </a:r>
            <a:r>
              <a:rPr lang="fr-FR" dirty="0"/>
              <a:t> time point, if </a:t>
            </a:r>
            <a:r>
              <a:rPr lang="fr-FR" dirty="0" err="1"/>
              <a:t>too</a:t>
            </a:r>
            <a:r>
              <a:rPr lang="fr-FR" dirty="0"/>
              <a:t> </a:t>
            </a:r>
            <a:r>
              <a:rPr lang="fr-FR" dirty="0" err="1"/>
              <a:t>closed</a:t>
            </a:r>
            <a:r>
              <a:rPr lang="fr-FR" dirty="0"/>
              <a:t> to </a:t>
            </a:r>
            <a:r>
              <a:rPr lang="fr-FR" dirty="0" err="1"/>
              <a:t>window</a:t>
            </a:r>
            <a:r>
              <a:rPr lang="fr-FR" dirty="0"/>
              <a:t> not </a:t>
            </a:r>
            <a:r>
              <a:rPr lang="fr-FR" dirty="0" err="1"/>
              <a:t>considered</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fr-FR" dirty="0"/>
          </a:p>
        </p:txBody>
      </p:sp>
    </p:spTree>
    <p:extLst>
      <p:ext uri="{BB962C8B-B14F-4D97-AF65-F5344CB8AC3E}">
        <p14:creationId xmlns:p14="http://schemas.microsoft.com/office/powerpoint/2010/main" val="3999424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688B172-BDEF-4850-7D1F-D89483F11B6D}"/>
              </a:ext>
            </a:extLst>
          </p:cNvPr>
          <p:cNvPicPr>
            <a:picLocks noChangeAspect="1"/>
          </p:cNvPicPr>
          <p:nvPr/>
        </p:nvPicPr>
        <p:blipFill>
          <a:blip r:embed="rId2"/>
          <a:stretch>
            <a:fillRect/>
          </a:stretch>
        </p:blipFill>
        <p:spPr>
          <a:xfrm>
            <a:off x="528165" y="238032"/>
            <a:ext cx="3234138" cy="1858796"/>
          </a:xfrm>
          <a:prstGeom prst="rect">
            <a:avLst/>
          </a:prstGeom>
        </p:spPr>
      </p:pic>
      <p:sp>
        <p:nvSpPr>
          <p:cNvPr id="6" name="ZoneTexte 5">
            <a:extLst>
              <a:ext uri="{FF2B5EF4-FFF2-40B4-BE49-F238E27FC236}">
                <a16:creationId xmlns:a16="http://schemas.microsoft.com/office/drawing/2014/main" id="{53C1FED5-103D-80DA-B104-4E6091621385}"/>
              </a:ext>
            </a:extLst>
          </p:cNvPr>
          <p:cNvSpPr txBox="1"/>
          <p:nvPr/>
        </p:nvSpPr>
        <p:spPr>
          <a:xfrm>
            <a:off x="4320714" y="0"/>
            <a:ext cx="7015053" cy="4524315"/>
          </a:xfrm>
          <a:prstGeom prst="rect">
            <a:avLst/>
          </a:prstGeom>
          <a:noFill/>
        </p:spPr>
        <p:txBody>
          <a:bodyPr wrap="square" rtlCol="0">
            <a:spAutoFit/>
          </a:bodyPr>
          <a:lstStyle/>
          <a:p>
            <a:r>
              <a:rPr lang="fr-FR" dirty="0"/>
              <a:t>Issue if ECG </a:t>
            </a:r>
            <a:r>
              <a:rPr lang="fr-FR" dirty="0" err="1"/>
              <a:t>noisy</a:t>
            </a:r>
            <a:endParaRPr lang="fr-FR" dirty="0"/>
          </a:p>
          <a:p>
            <a:endParaRPr lang="fr-FR" dirty="0"/>
          </a:p>
          <a:p>
            <a:r>
              <a:rPr lang="fr-FR" dirty="0"/>
              <a:t>ECG </a:t>
            </a:r>
            <a:r>
              <a:rPr lang="fr-FR" dirty="0" err="1"/>
              <a:t>database</a:t>
            </a:r>
            <a:endParaRPr lang="fr-FR" dirty="0"/>
          </a:p>
          <a:p>
            <a:r>
              <a:rPr lang="fr-FR" dirty="0"/>
              <a:t>BW </a:t>
            </a:r>
            <a:r>
              <a:rPr lang="fr-FR" dirty="0" err="1"/>
              <a:t>baseline</a:t>
            </a:r>
            <a:r>
              <a:rPr lang="fr-FR" dirty="0"/>
              <a:t>, drift</a:t>
            </a:r>
          </a:p>
          <a:p>
            <a:r>
              <a:rPr lang="fr-FR" dirty="0"/>
              <a:t>MA motion artefact </a:t>
            </a:r>
            <a:r>
              <a:rPr lang="fr-FR" dirty="0">
                <a:sym typeface="Wingdings" panose="05000000000000000000" pitchFamily="2" charset="2"/>
              </a:rPr>
              <a:t> BW + MA, or </a:t>
            </a:r>
            <a:r>
              <a:rPr lang="fr-FR" dirty="0" err="1">
                <a:sym typeface="Wingdings" panose="05000000000000000000" pitchFamily="2" charset="2"/>
              </a:rPr>
              <a:t>just</a:t>
            </a:r>
            <a:r>
              <a:rPr lang="fr-FR" dirty="0">
                <a:sym typeface="Wingdings" panose="05000000000000000000" pitchFamily="2" charset="2"/>
              </a:rPr>
              <a:t> one of </a:t>
            </a:r>
            <a:r>
              <a:rPr lang="fr-FR" dirty="0" err="1">
                <a:sym typeface="Wingdings" panose="05000000000000000000" pitchFamily="2" charset="2"/>
              </a:rPr>
              <a:t>them</a:t>
            </a:r>
            <a:endParaRPr lang="fr-FR" dirty="0"/>
          </a:p>
          <a:p>
            <a:r>
              <a:rPr lang="fr-FR" dirty="0"/>
              <a:t>60 Hz </a:t>
            </a:r>
            <a:r>
              <a:rPr lang="fr-FR" dirty="0" err="1"/>
              <a:t>sinwave</a:t>
            </a:r>
            <a:r>
              <a:rPr lang="fr-FR" dirty="0"/>
              <a:t>, </a:t>
            </a:r>
            <a:r>
              <a:rPr lang="fr-FR" dirty="0" err="1"/>
              <a:t>simulates</a:t>
            </a:r>
            <a:r>
              <a:rPr lang="fr-FR" dirty="0"/>
              <a:t> </a:t>
            </a:r>
            <a:r>
              <a:rPr lang="fr-FR" dirty="0" err="1"/>
              <a:t>interference</a:t>
            </a:r>
            <a:endParaRPr lang="fr-FR" dirty="0"/>
          </a:p>
          <a:p>
            <a:endParaRPr lang="fr-FR" dirty="0"/>
          </a:p>
          <a:p>
            <a:r>
              <a:rPr lang="fr-FR" dirty="0"/>
              <a:t>Normal not </a:t>
            </a:r>
            <a:r>
              <a:rPr lang="fr-FR" dirty="0" err="1"/>
              <a:t>arythmic</a:t>
            </a:r>
            <a:endParaRPr lang="fr-FR" dirty="0"/>
          </a:p>
          <a:p>
            <a:r>
              <a:rPr lang="fr-FR" dirty="0" err="1"/>
              <a:t>Adding</a:t>
            </a:r>
            <a:r>
              <a:rPr lang="fr-FR" dirty="0"/>
              <a:t> noise</a:t>
            </a:r>
          </a:p>
          <a:p>
            <a:endParaRPr lang="fr-FR" dirty="0"/>
          </a:p>
          <a:p>
            <a:r>
              <a:rPr lang="fr-FR" dirty="0" err="1"/>
              <a:t>Normalize</a:t>
            </a:r>
            <a:r>
              <a:rPr lang="fr-FR" dirty="0"/>
              <a:t> to -1, 1</a:t>
            </a:r>
          </a:p>
          <a:p>
            <a:endParaRPr lang="fr-FR" dirty="0"/>
          </a:p>
          <a:p>
            <a:endParaRPr lang="fr-FR" dirty="0"/>
          </a:p>
          <a:p>
            <a:r>
              <a:rPr lang="fr-FR" dirty="0"/>
              <a:t>LSTM good for </a:t>
            </a:r>
            <a:r>
              <a:rPr lang="fr-FR" dirty="0" err="1"/>
              <a:t>sequential</a:t>
            </a:r>
            <a:r>
              <a:rPr lang="fr-FR" dirty="0"/>
              <a:t> data</a:t>
            </a:r>
          </a:p>
          <a:p>
            <a:r>
              <a:rPr lang="fr-FR" dirty="0"/>
              <a:t>For </a:t>
            </a:r>
            <a:r>
              <a:rPr lang="fr-FR" dirty="0" err="1"/>
              <a:t>each</a:t>
            </a:r>
            <a:r>
              <a:rPr lang="fr-FR" dirty="0"/>
              <a:t> </a:t>
            </a:r>
            <a:r>
              <a:rPr lang="fr-FR" dirty="0" err="1"/>
              <a:t>timestep</a:t>
            </a:r>
            <a:r>
              <a:rPr lang="fr-FR" dirty="0"/>
              <a:t>, proba to </a:t>
            </a:r>
            <a:r>
              <a:rPr lang="fr-FR" dirty="0" err="1"/>
              <a:t>be</a:t>
            </a:r>
            <a:r>
              <a:rPr lang="fr-FR" dirty="0"/>
              <a:t> an R </a:t>
            </a:r>
            <a:r>
              <a:rPr lang="fr-FR" dirty="0" err="1"/>
              <a:t>peak</a:t>
            </a:r>
            <a:endParaRPr lang="fr-FR" dirty="0"/>
          </a:p>
          <a:p>
            <a:r>
              <a:rPr lang="fr-FR" dirty="0"/>
              <a:t>If 5 or more </a:t>
            </a:r>
            <a:r>
              <a:rPr lang="fr-FR" dirty="0" err="1"/>
              <a:t>predictions</a:t>
            </a:r>
            <a:r>
              <a:rPr lang="fr-FR" dirty="0"/>
              <a:t> </a:t>
            </a:r>
            <a:r>
              <a:rPr lang="fr-FR" dirty="0" err="1"/>
              <a:t>got</a:t>
            </a:r>
            <a:r>
              <a:rPr lang="fr-FR" dirty="0"/>
              <a:t> high proba </a:t>
            </a:r>
            <a:r>
              <a:rPr lang="fr-FR" dirty="0" err="1"/>
              <a:t>assign</a:t>
            </a:r>
            <a:r>
              <a:rPr lang="fr-FR" dirty="0"/>
              <a:t> to </a:t>
            </a:r>
            <a:r>
              <a:rPr lang="fr-FR" dirty="0" err="1"/>
              <a:t>Rpeak</a:t>
            </a:r>
            <a:endParaRPr lang="fr-FR" dirty="0"/>
          </a:p>
        </p:txBody>
      </p:sp>
      <p:pic>
        <p:nvPicPr>
          <p:cNvPr id="10" name="Image 9">
            <a:extLst>
              <a:ext uri="{FF2B5EF4-FFF2-40B4-BE49-F238E27FC236}">
                <a16:creationId xmlns:a16="http://schemas.microsoft.com/office/drawing/2014/main" id="{C85F0B4C-2CAC-C346-5CF1-DF413237DC5D}"/>
              </a:ext>
            </a:extLst>
          </p:cNvPr>
          <p:cNvPicPr>
            <a:picLocks noChangeAspect="1"/>
          </p:cNvPicPr>
          <p:nvPr/>
        </p:nvPicPr>
        <p:blipFill>
          <a:blip r:embed="rId3"/>
          <a:stretch>
            <a:fillRect/>
          </a:stretch>
        </p:blipFill>
        <p:spPr>
          <a:xfrm>
            <a:off x="597967" y="2397657"/>
            <a:ext cx="2899090" cy="1532194"/>
          </a:xfrm>
          <a:prstGeom prst="rect">
            <a:avLst/>
          </a:prstGeom>
        </p:spPr>
      </p:pic>
      <p:pic>
        <p:nvPicPr>
          <p:cNvPr id="12" name="Image 11">
            <a:extLst>
              <a:ext uri="{FF2B5EF4-FFF2-40B4-BE49-F238E27FC236}">
                <a16:creationId xmlns:a16="http://schemas.microsoft.com/office/drawing/2014/main" id="{A3461338-2686-4DD8-8348-EA01DD72948D}"/>
              </a:ext>
            </a:extLst>
          </p:cNvPr>
          <p:cNvPicPr>
            <a:picLocks noChangeAspect="1"/>
          </p:cNvPicPr>
          <p:nvPr/>
        </p:nvPicPr>
        <p:blipFill>
          <a:blip r:embed="rId4"/>
          <a:stretch>
            <a:fillRect/>
          </a:stretch>
        </p:blipFill>
        <p:spPr>
          <a:xfrm>
            <a:off x="230314" y="4509682"/>
            <a:ext cx="2899090" cy="1653046"/>
          </a:xfrm>
          <a:prstGeom prst="rect">
            <a:avLst/>
          </a:prstGeom>
        </p:spPr>
      </p:pic>
      <p:pic>
        <p:nvPicPr>
          <p:cNvPr id="16" name="Image 15">
            <a:extLst>
              <a:ext uri="{FF2B5EF4-FFF2-40B4-BE49-F238E27FC236}">
                <a16:creationId xmlns:a16="http://schemas.microsoft.com/office/drawing/2014/main" id="{E49E375F-C1FF-F429-FB91-9AC75EA88773}"/>
              </a:ext>
            </a:extLst>
          </p:cNvPr>
          <p:cNvPicPr>
            <a:picLocks noChangeAspect="1"/>
          </p:cNvPicPr>
          <p:nvPr/>
        </p:nvPicPr>
        <p:blipFill>
          <a:blip r:embed="rId5"/>
          <a:stretch>
            <a:fillRect/>
          </a:stretch>
        </p:blipFill>
        <p:spPr>
          <a:xfrm>
            <a:off x="3528740" y="4487710"/>
            <a:ext cx="3115663" cy="1666102"/>
          </a:xfrm>
          <a:prstGeom prst="rect">
            <a:avLst/>
          </a:prstGeom>
        </p:spPr>
      </p:pic>
      <p:pic>
        <p:nvPicPr>
          <p:cNvPr id="18" name="Image 17">
            <a:extLst>
              <a:ext uri="{FF2B5EF4-FFF2-40B4-BE49-F238E27FC236}">
                <a16:creationId xmlns:a16="http://schemas.microsoft.com/office/drawing/2014/main" id="{4A46BAFC-D8BA-9667-8BA8-82A74B488566}"/>
              </a:ext>
            </a:extLst>
          </p:cNvPr>
          <p:cNvPicPr>
            <a:picLocks noChangeAspect="1"/>
          </p:cNvPicPr>
          <p:nvPr/>
        </p:nvPicPr>
        <p:blipFill>
          <a:blip r:embed="rId6"/>
          <a:stretch>
            <a:fillRect/>
          </a:stretch>
        </p:blipFill>
        <p:spPr>
          <a:xfrm>
            <a:off x="7043739" y="4627204"/>
            <a:ext cx="3432580" cy="1885088"/>
          </a:xfrm>
          <a:prstGeom prst="rect">
            <a:avLst/>
          </a:prstGeom>
        </p:spPr>
      </p:pic>
      <p:sp>
        <p:nvSpPr>
          <p:cNvPr id="19" name="ZoneTexte 18">
            <a:extLst>
              <a:ext uri="{FF2B5EF4-FFF2-40B4-BE49-F238E27FC236}">
                <a16:creationId xmlns:a16="http://schemas.microsoft.com/office/drawing/2014/main" id="{E4A05E31-ED5E-B38E-7831-3E4221AA63B1}"/>
              </a:ext>
            </a:extLst>
          </p:cNvPr>
          <p:cNvSpPr txBox="1"/>
          <p:nvPr/>
        </p:nvSpPr>
        <p:spPr>
          <a:xfrm>
            <a:off x="7835266" y="5408165"/>
            <a:ext cx="478679" cy="323165"/>
          </a:xfrm>
          <a:prstGeom prst="rect">
            <a:avLst/>
          </a:prstGeom>
          <a:noFill/>
        </p:spPr>
        <p:txBody>
          <a:bodyPr wrap="square" rtlCol="0">
            <a:spAutoFit/>
          </a:bodyPr>
          <a:lstStyle/>
          <a:p>
            <a:r>
              <a:rPr lang="fr-FR" sz="500" dirty="0"/>
              <a:t>Electrode contact noise</a:t>
            </a:r>
          </a:p>
        </p:txBody>
      </p:sp>
      <p:sp>
        <p:nvSpPr>
          <p:cNvPr id="20" name="Ellipse 19">
            <a:extLst>
              <a:ext uri="{FF2B5EF4-FFF2-40B4-BE49-F238E27FC236}">
                <a16:creationId xmlns:a16="http://schemas.microsoft.com/office/drawing/2014/main" id="{0A7C0903-241A-6437-BC7C-4C64A749B285}"/>
              </a:ext>
            </a:extLst>
          </p:cNvPr>
          <p:cNvSpPr/>
          <p:nvPr/>
        </p:nvSpPr>
        <p:spPr>
          <a:xfrm>
            <a:off x="9542899" y="5112048"/>
            <a:ext cx="122739" cy="61928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09E8D632-990F-F614-3BB8-05B9298C16A0}"/>
              </a:ext>
            </a:extLst>
          </p:cNvPr>
          <p:cNvSpPr txBox="1"/>
          <p:nvPr/>
        </p:nvSpPr>
        <p:spPr>
          <a:xfrm>
            <a:off x="9663043" y="5384139"/>
            <a:ext cx="478679" cy="246221"/>
          </a:xfrm>
          <a:prstGeom prst="rect">
            <a:avLst/>
          </a:prstGeom>
          <a:noFill/>
        </p:spPr>
        <p:txBody>
          <a:bodyPr wrap="square" rtlCol="0">
            <a:spAutoFit/>
          </a:bodyPr>
          <a:lstStyle/>
          <a:p>
            <a:r>
              <a:rPr lang="fr-FR" sz="500" dirty="0"/>
              <a:t>False positive</a:t>
            </a:r>
          </a:p>
        </p:txBody>
      </p:sp>
    </p:spTree>
    <p:extLst>
      <p:ext uri="{BB962C8B-B14F-4D97-AF65-F5344CB8AC3E}">
        <p14:creationId xmlns:p14="http://schemas.microsoft.com/office/powerpoint/2010/main" val="3501953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940D4C3-BBFE-10B7-3A2E-DEE70067B0F6}"/>
              </a:ext>
            </a:extLst>
          </p:cNvPr>
          <p:cNvSpPr txBox="1"/>
          <p:nvPr/>
        </p:nvSpPr>
        <p:spPr>
          <a:xfrm>
            <a:off x="4649244" y="373457"/>
            <a:ext cx="6695372" cy="3139321"/>
          </a:xfrm>
          <a:prstGeom prst="rect">
            <a:avLst/>
          </a:prstGeom>
          <a:noFill/>
        </p:spPr>
        <p:txBody>
          <a:bodyPr wrap="square" rtlCol="0">
            <a:spAutoFit/>
          </a:bodyPr>
          <a:lstStyle/>
          <a:p>
            <a:r>
              <a:rPr lang="fr-FR" dirty="0"/>
              <a:t>For false positive, </a:t>
            </a:r>
            <a:r>
              <a:rPr lang="fr-FR" dirty="0" err="1"/>
              <a:t>filtering</a:t>
            </a:r>
            <a:endParaRPr lang="fr-FR" dirty="0"/>
          </a:p>
          <a:p>
            <a:endParaRPr lang="fr-FR" dirty="0"/>
          </a:p>
          <a:p>
            <a:endParaRPr lang="fr-FR" dirty="0"/>
          </a:p>
          <a:p>
            <a:r>
              <a:rPr lang="fr-FR" dirty="0"/>
              <a:t>If </a:t>
            </a:r>
            <a:r>
              <a:rPr lang="fr-FR" dirty="0" err="1"/>
              <a:t>threshold</a:t>
            </a:r>
            <a:r>
              <a:rPr lang="fr-FR" dirty="0"/>
              <a:t> 350ms, </a:t>
            </a:r>
            <a:r>
              <a:rPr lang="fr-FR" dirty="0" err="1"/>
              <a:t>will</a:t>
            </a:r>
            <a:r>
              <a:rPr lang="fr-FR" dirty="0"/>
              <a:t> </a:t>
            </a:r>
            <a:r>
              <a:rPr lang="fr-FR" dirty="0" err="1"/>
              <a:t>substract</a:t>
            </a:r>
            <a:r>
              <a:rPr lang="fr-FR" dirty="0"/>
              <a:t> </a:t>
            </a:r>
            <a:r>
              <a:rPr lang="fr-FR" dirty="0" err="1"/>
              <a:t>some</a:t>
            </a:r>
            <a:r>
              <a:rPr lang="fr-FR" dirty="0"/>
              <a:t> R </a:t>
            </a:r>
            <a:r>
              <a:rPr lang="fr-FR" dirty="0" err="1"/>
              <a:t>peaks</a:t>
            </a:r>
            <a:r>
              <a:rPr lang="fr-FR" dirty="0"/>
              <a:t> if distance </a:t>
            </a:r>
            <a:r>
              <a:rPr lang="fr-FR" dirty="0" err="1"/>
              <a:t>between</a:t>
            </a:r>
            <a:r>
              <a:rPr lang="fr-FR" dirty="0"/>
              <a:t> R </a:t>
            </a:r>
            <a:r>
              <a:rPr lang="fr-FR" dirty="0" err="1"/>
              <a:t>peak</a:t>
            </a:r>
            <a:r>
              <a:rPr lang="fr-FR" dirty="0"/>
              <a:t> </a:t>
            </a:r>
            <a:r>
              <a:rPr lang="fr-FR" dirty="0" err="1"/>
              <a:t>is</a:t>
            </a:r>
            <a:r>
              <a:rPr lang="fr-FR" dirty="0"/>
              <a:t> </a:t>
            </a:r>
            <a:r>
              <a:rPr lang="fr-FR" dirty="0" err="1"/>
              <a:t>less</a:t>
            </a:r>
            <a:r>
              <a:rPr lang="fr-FR" dirty="0"/>
              <a:t> </a:t>
            </a:r>
            <a:r>
              <a:rPr lang="fr-FR" dirty="0" err="1"/>
              <a:t>than</a:t>
            </a:r>
            <a:r>
              <a:rPr lang="fr-FR" dirty="0"/>
              <a:t> </a:t>
            </a:r>
            <a:r>
              <a:rPr lang="fr-FR" dirty="0" err="1"/>
              <a:t>thresh</a:t>
            </a:r>
            <a:endParaRPr lang="fr-FR" dirty="0"/>
          </a:p>
          <a:p>
            <a:endParaRPr lang="fr-FR" dirty="0"/>
          </a:p>
          <a:p>
            <a:r>
              <a:rPr lang="fr-FR" dirty="0"/>
              <a:t>Final output, all R </a:t>
            </a:r>
            <a:r>
              <a:rPr lang="fr-FR" dirty="0" err="1"/>
              <a:t>peak</a:t>
            </a:r>
            <a:r>
              <a:rPr lang="fr-FR" dirty="0"/>
              <a:t> are </a:t>
            </a:r>
            <a:r>
              <a:rPr lang="fr-FR" dirty="0" err="1"/>
              <a:t>away</a:t>
            </a:r>
            <a:r>
              <a:rPr lang="fr-FR" dirty="0"/>
              <a:t> from at least </a:t>
            </a:r>
            <a:r>
              <a:rPr lang="fr-FR" dirty="0" err="1"/>
              <a:t>thresh</a:t>
            </a:r>
            <a:endParaRPr lang="fr-FR" dirty="0"/>
          </a:p>
          <a:p>
            <a:r>
              <a:rPr lang="fr-FR" dirty="0"/>
              <a:t>	</a:t>
            </a:r>
            <a:r>
              <a:rPr lang="fr-FR" dirty="0" err="1"/>
              <a:t>might</a:t>
            </a:r>
            <a:r>
              <a:rPr lang="fr-FR" dirty="0"/>
              <a:t> </a:t>
            </a:r>
            <a:r>
              <a:rPr lang="fr-FR" dirty="0" err="1"/>
              <a:t>need</a:t>
            </a:r>
            <a:r>
              <a:rPr lang="fr-FR" dirty="0"/>
              <a:t> to set up adaptive </a:t>
            </a:r>
            <a:r>
              <a:rPr lang="fr-FR" dirty="0" err="1"/>
              <a:t>threshold</a:t>
            </a:r>
            <a:r>
              <a:rPr lang="fr-FR" dirty="0"/>
              <a:t> if ECG </a:t>
            </a:r>
            <a:r>
              <a:rPr lang="fr-FR" dirty="0" err="1"/>
              <a:t>really</a:t>
            </a:r>
            <a:r>
              <a:rPr lang="fr-FR" dirty="0"/>
              <a:t> </a:t>
            </a:r>
            <a:r>
              <a:rPr lang="fr-FR" dirty="0" err="1"/>
              <a:t>noisy</a:t>
            </a:r>
            <a:endParaRPr lang="fr-FR" dirty="0"/>
          </a:p>
          <a:p>
            <a:endParaRPr lang="fr-FR" dirty="0"/>
          </a:p>
          <a:p>
            <a:r>
              <a:rPr lang="fr-FR" dirty="0"/>
              <a:t>Performance of the new </a:t>
            </a:r>
            <a:r>
              <a:rPr lang="fr-FR" dirty="0" err="1"/>
              <a:t>method</a:t>
            </a:r>
            <a:endParaRPr lang="fr-FR" dirty="0"/>
          </a:p>
          <a:p>
            <a:endParaRPr lang="fr-FR" dirty="0"/>
          </a:p>
        </p:txBody>
      </p:sp>
      <p:pic>
        <p:nvPicPr>
          <p:cNvPr id="6" name="Image 5">
            <a:extLst>
              <a:ext uri="{FF2B5EF4-FFF2-40B4-BE49-F238E27FC236}">
                <a16:creationId xmlns:a16="http://schemas.microsoft.com/office/drawing/2014/main" id="{5A3F50B8-B6C5-F5F5-99AA-C85119D5097A}"/>
              </a:ext>
            </a:extLst>
          </p:cNvPr>
          <p:cNvPicPr>
            <a:picLocks noChangeAspect="1"/>
          </p:cNvPicPr>
          <p:nvPr/>
        </p:nvPicPr>
        <p:blipFill>
          <a:blip r:embed="rId2"/>
          <a:stretch>
            <a:fillRect/>
          </a:stretch>
        </p:blipFill>
        <p:spPr>
          <a:xfrm>
            <a:off x="290840" y="373457"/>
            <a:ext cx="3904232" cy="2115482"/>
          </a:xfrm>
          <a:prstGeom prst="rect">
            <a:avLst/>
          </a:prstGeom>
        </p:spPr>
      </p:pic>
      <p:pic>
        <p:nvPicPr>
          <p:cNvPr id="10" name="Image 9">
            <a:extLst>
              <a:ext uri="{FF2B5EF4-FFF2-40B4-BE49-F238E27FC236}">
                <a16:creationId xmlns:a16="http://schemas.microsoft.com/office/drawing/2014/main" id="{0F6A65B5-CBD5-3070-8459-4C30915C20C0}"/>
              </a:ext>
            </a:extLst>
          </p:cNvPr>
          <p:cNvPicPr>
            <a:picLocks noChangeAspect="1"/>
          </p:cNvPicPr>
          <p:nvPr/>
        </p:nvPicPr>
        <p:blipFill>
          <a:blip r:embed="rId3"/>
          <a:stretch>
            <a:fillRect/>
          </a:stretch>
        </p:blipFill>
        <p:spPr>
          <a:xfrm>
            <a:off x="290840" y="2937610"/>
            <a:ext cx="2893512" cy="1559648"/>
          </a:xfrm>
          <a:prstGeom prst="rect">
            <a:avLst/>
          </a:prstGeom>
        </p:spPr>
      </p:pic>
    </p:spTree>
    <p:extLst>
      <p:ext uri="{BB962C8B-B14F-4D97-AF65-F5344CB8AC3E}">
        <p14:creationId xmlns:p14="http://schemas.microsoft.com/office/powerpoint/2010/main" val="3348453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Group 151">
            <a:extLst>
              <a:ext uri="{FF2B5EF4-FFF2-40B4-BE49-F238E27FC236}">
                <a16:creationId xmlns:a16="http://schemas.microsoft.com/office/drawing/2014/main" id="{04C70FFD-17F7-1CFC-4FD1-1D67F225E7B6}"/>
              </a:ext>
            </a:extLst>
          </p:cNvPr>
          <p:cNvGrpSpPr/>
          <p:nvPr/>
        </p:nvGrpSpPr>
        <p:grpSpPr>
          <a:xfrm>
            <a:off x="214559" y="1501895"/>
            <a:ext cx="5510367" cy="2208701"/>
            <a:chOff x="169217" y="1174919"/>
            <a:chExt cx="5510367" cy="2208701"/>
          </a:xfrm>
        </p:grpSpPr>
        <p:pic>
          <p:nvPicPr>
            <p:cNvPr id="141" name="Picture 140">
              <a:extLst>
                <a:ext uri="{FF2B5EF4-FFF2-40B4-BE49-F238E27FC236}">
                  <a16:creationId xmlns:a16="http://schemas.microsoft.com/office/drawing/2014/main" id="{95D8F7A1-A939-3BB2-8056-C45695D52E70}"/>
                </a:ext>
              </a:extLst>
            </p:cNvPr>
            <p:cNvPicPr>
              <a:picLocks noChangeAspect="1"/>
            </p:cNvPicPr>
            <p:nvPr/>
          </p:nvPicPr>
          <p:blipFill>
            <a:blip r:embed="rId2"/>
            <a:stretch>
              <a:fillRect/>
            </a:stretch>
          </p:blipFill>
          <p:spPr>
            <a:xfrm>
              <a:off x="169217" y="1174919"/>
              <a:ext cx="5510367" cy="2208701"/>
            </a:xfrm>
            <a:prstGeom prst="rect">
              <a:avLst/>
            </a:prstGeom>
          </p:spPr>
        </p:pic>
        <p:grpSp>
          <p:nvGrpSpPr>
            <p:cNvPr id="142" name="Group 141">
              <a:extLst>
                <a:ext uri="{FF2B5EF4-FFF2-40B4-BE49-F238E27FC236}">
                  <a16:creationId xmlns:a16="http://schemas.microsoft.com/office/drawing/2014/main" id="{36F0641A-8554-0015-8425-38A4BDCF8FB2}"/>
                </a:ext>
              </a:extLst>
            </p:cNvPr>
            <p:cNvGrpSpPr/>
            <p:nvPr/>
          </p:nvGrpSpPr>
          <p:grpSpPr>
            <a:xfrm>
              <a:off x="3410672" y="1699806"/>
              <a:ext cx="2087760" cy="646511"/>
              <a:chOff x="7334558" y="3617618"/>
              <a:chExt cx="2598714" cy="804737"/>
            </a:xfrm>
          </p:grpSpPr>
          <p:pic>
            <p:nvPicPr>
              <p:cNvPr id="143" name="Picture 142">
                <a:extLst>
                  <a:ext uri="{FF2B5EF4-FFF2-40B4-BE49-F238E27FC236}">
                    <a16:creationId xmlns:a16="http://schemas.microsoft.com/office/drawing/2014/main" id="{F55600EC-ADBB-9047-2C49-5591A95ADDFC}"/>
                  </a:ext>
                </a:extLst>
              </p:cNvPr>
              <p:cNvPicPr>
                <a:picLocks noChangeAspect="1"/>
              </p:cNvPicPr>
              <p:nvPr/>
            </p:nvPicPr>
            <p:blipFill rotWithShape="1">
              <a:blip r:embed="rId3">
                <a:extLst>
                  <a:ext uri="{28A0092B-C50C-407E-A947-70E740481C1C}">
                    <a14:useLocalDpi xmlns:a14="http://schemas.microsoft.com/office/drawing/2010/main" val="0"/>
                  </a:ext>
                </a:extLst>
              </a:blip>
              <a:srcRect l="13477" t="16767" r="74609" b="53626"/>
              <a:stretch/>
            </p:blipFill>
            <p:spPr bwMode="auto">
              <a:xfrm>
                <a:off x="7334558" y="3618976"/>
                <a:ext cx="845128" cy="803379"/>
              </a:xfrm>
              <a:prstGeom prst="rect">
                <a:avLst/>
              </a:prstGeom>
              <a:noFill/>
              <a:ln>
                <a:noFill/>
              </a:ln>
            </p:spPr>
          </p:pic>
          <p:pic>
            <p:nvPicPr>
              <p:cNvPr id="144" name="Picture 143">
                <a:extLst>
                  <a:ext uri="{FF2B5EF4-FFF2-40B4-BE49-F238E27FC236}">
                    <a16:creationId xmlns:a16="http://schemas.microsoft.com/office/drawing/2014/main" id="{7BD453EF-4D37-DB28-A116-E4D7FA4BEEBC}"/>
                  </a:ext>
                </a:extLst>
              </p:cNvPr>
              <p:cNvPicPr>
                <a:picLocks noChangeAspect="1"/>
              </p:cNvPicPr>
              <p:nvPr/>
            </p:nvPicPr>
            <p:blipFill rotWithShape="1">
              <a:blip r:embed="rId3">
                <a:extLst>
                  <a:ext uri="{28A0092B-C50C-407E-A947-70E740481C1C}">
                    <a14:useLocalDpi xmlns:a14="http://schemas.microsoft.com/office/drawing/2010/main" val="0"/>
                  </a:ext>
                </a:extLst>
              </a:blip>
              <a:srcRect l="13476" t="16767" r="74400" b="53626"/>
              <a:stretch/>
            </p:blipFill>
            <p:spPr bwMode="auto">
              <a:xfrm>
                <a:off x="8175435" y="3617618"/>
                <a:ext cx="859914" cy="803379"/>
              </a:xfrm>
              <a:prstGeom prst="rect">
                <a:avLst/>
              </a:prstGeom>
              <a:noFill/>
              <a:ln>
                <a:noFill/>
              </a:ln>
            </p:spPr>
          </p:pic>
          <p:pic>
            <p:nvPicPr>
              <p:cNvPr id="145" name="Picture 144">
                <a:extLst>
                  <a:ext uri="{FF2B5EF4-FFF2-40B4-BE49-F238E27FC236}">
                    <a16:creationId xmlns:a16="http://schemas.microsoft.com/office/drawing/2014/main" id="{30F58966-6A8F-2A31-8872-DE3AD350D949}"/>
                  </a:ext>
                </a:extLst>
              </p:cNvPr>
              <p:cNvPicPr>
                <a:picLocks noChangeAspect="1"/>
              </p:cNvPicPr>
              <p:nvPr/>
            </p:nvPicPr>
            <p:blipFill rotWithShape="1">
              <a:blip r:embed="rId3">
                <a:extLst>
                  <a:ext uri="{28A0092B-C50C-407E-A947-70E740481C1C}">
                    <a14:useLocalDpi xmlns:a14="http://schemas.microsoft.com/office/drawing/2010/main" val="0"/>
                  </a:ext>
                </a:extLst>
              </a:blip>
              <a:srcRect l="13476" t="16767" r="74400" b="53626"/>
              <a:stretch/>
            </p:blipFill>
            <p:spPr bwMode="auto">
              <a:xfrm>
                <a:off x="9027973" y="3617618"/>
                <a:ext cx="859914" cy="803379"/>
              </a:xfrm>
              <a:prstGeom prst="rect">
                <a:avLst/>
              </a:prstGeom>
              <a:noFill/>
              <a:ln>
                <a:noFill/>
              </a:ln>
            </p:spPr>
          </p:pic>
          <p:pic>
            <p:nvPicPr>
              <p:cNvPr id="146" name="Picture 145">
                <a:extLst>
                  <a:ext uri="{FF2B5EF4-FFF2-40B4-BE49-F238E27FC236}">
                    <a16:creationId xmlns:a16="http://schemas.microsoft.com/office/drawing/2014/main" id="{630C5555-6FA7-966A-57F0-7D720AD90139}"/>
                  </a:ext>
                </a:extLst>
              </p:cNvPr>
              <p:cNvPicPr>
                <a:picLocks noChangeAspect="1"/>
              </p:cNvPicPr>
              <p:nvPr/>
            </p:nvPicPr>
            <p:blipFill rotWithShape="1">
              <a:blip r:embed="rId3">
                <a:extLst>
                  <a:ext uri="{28A0092B-C50C-407E-A947-70E740481C1C}">
                    <a14:useLocalDpi xmlns:a14="http://schemas.microsoft.com/office/drawing/2010/main" val="0"/>
                  </a:ext>
                </a:extLst>
              </a:blip>
              <a:srcRect l="13476" t="16767" r="85780" b="53626"/>
              <a:stretch/>
            </p:blipFill>
            <p:spPr bwMode="auto">
              <a:xfrm>
                <a:off x="9880511" y="3617618"/>
                <a:ext cx="52761" cy="803379"/>
              </a:xfrm>
              <a:prstGeom prst="rect">
                <a:avLst/>
              </a:prstGeom>
              <a:noFill/>
              <a:ln>
                <a:noFill/>
              </a:ln>
            </p:spPr>
          </p:pic>
        </p:grpSp>
        <p:grpSp>
          <p:nvGrpSpPr>
            <p:cNvPr id="147" name="Group 146">
              <a:extLst>
                <a:ext uri="{FF2B5EF4-FFF2-40B4-BE49-F238E27FC236}">
                  <a16:creationId xmlns:a16="http://schemas.microsoft.com/office/drawing/2014/main" id="{D5F950B7-DE9D-6575-308F-7AC08DE09547}"/>
                </a:ext>
              </a:extLst>
            </p:cNvPr>
            <p:cNvGrpSpPr/>
            <p:nvPr/>
          </p:nvGrpSpPr>
          <p:grpSpPr>
            <a:xfrm>
              <a:off x="3416283" y="2470547"/>
              <a:ext cx="2100651" cy="546276"/>
              <a:chOff x="5397530" y="2786318"/>
              <a:chExt cx="3541933" cy="921082"/>
            </a:xfrm>
          </p:grpSpPr>
          <p:pic>
            <p:nvPicPr>
              <p:cNvPr id="148" name="Picture 147">
                <a:extLst>
                  <a:ext uri="{FF2B5EF4-FFF2-40B4-BE49-F238E27FC236}">
                    <a16:creationId xmlns:a16="http://schemas.microsoft.com/office/drawing/2014/main" id="{29582522-98A5-75CB-5912-E9EFDAD8858B}"/>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r="9941"/>
              <a:stretch/>
            </p:blipFill>
            <p:spPr>
              <a:xfrm>
                <a:off x="5397530" y="2786318"/>
                <a:ext cx="1554670" cy="898690"/>
              </a:xfrm>
              <a:prstGeom prst="rect">
                <a:avLst/>
              </a:prstGeom>
            </p:spPr>
          </p:pic>
          <p:pic>
            <p:nvPicPr>
              <p:cNvPr id="149" name="Picture 148">
                <a:extLst>
                  <a:ext uri="{FF2B5EF4-FFF2-40B4-BE49-F238E27FC236}">
                    <a16:creationId xmlns:a16="http://schemas.microsoft.com/office/drawing/2014/main" id="{C0C837F0-EE71-2154-C5E5-AABD56BFEF2D}"/>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6931" r="7974"/>
              <a:stretch/>
            </p:blipFill>
            <p:spPr>
              <a:xfrm>
                <a:off x="6956380" y="2793950"/>
                <a:ext cx="1468964" cy="898690"/>
              </a:xfrm>
              <a:prstGeom prst="rect">
                <a:avLst/>
              </a:prstGeom>
            </p:spPr>
          </p:pic>
          <p:pic>
            <p:nvPicPr>
              <p:cNvPr id="150" name="Picture 149">
                <a:extLst>
                  <a:ext uri="{FF2B5EF4-FFF2-40B4-BE49-F238E27FC236}">
                    <a16:creationId xmlns:a16="http://schemas.microsoft.com/office/drawing/2014/main" id="{70A7E550-DC5E-2527-FC07-EF574532C3CF}"/>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6930" r="63288"/>
              <a:stretch/>
            </p:blipFill>
            <p:spPr>
              <a:xfrm>
                <a:off x="8425344" y="2808710"/>
                <a:ext cx="514119" cy="898690"/>
              </a:xfrm>
              <a:prstGeom prst="rect">
                <a:avLst/>
              </a:prstGeom>
            </p:spPr>
          </p:pic>
        </p:grpSp>
      </p:grpSp>
      <p:sp>
        <p:nvSpPr>
          <p:cNvPr id="199" name="Rectangle 198">
            <a:extLst>
              <a:ext uri="{FF2B5EF4-FFF2-40B4-BE49-F238E27FC236}">
                <a16:creationId xmlns:a16="http://schemas.microsoft.com/office/drawing/2014/main" id="{B4EF245E-9FE3-B6CD-284D-FB457733681B}"/>
              </a:ext>
            </a:extLst>
          </p:cNvPr>
          <p:cNvSpPr/>
          <p:nvPr/>
        </p:nvSpPr>
        <p:spPr>
          <a:xfrm>
            <a:off x="549658" y="1307477"/>
            <a:ext cx="11642342" cy="3986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57" name="Straight Arrow Connector 56">
            <a:extLst>
              <a:ext uri="{FF2B5EF4-FFF2-40B4-BE49-F238E27FC236}">
                <a16:creationId xmlns:a16="http://schemas.microsoft.com/office/drawing/2014/main" id="{65F8F780-AFBD-72E8-46AF-47ABBC00AB39}"/>
              </a:ext>
            </a:extLst>
          </p:cNvPr>
          <p:cNvCxnSpPr>
            <a:cxnSpLocks/>
          </p:cNvCxnSpPr>
          <p:nvPr/>
        </p:nvCxnSpPr>
        <p:spPr>
          <a:xfrm>
            <a:off x="8415213" y="3075346"/>
            <a:ext cx="3045012"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756E907-CAAF-C7F2-62B2-71909A0255DD}"/>
              </a:ext>
            </a:extLst>
          </p:cNvPr>
          <p:cNvSpPr/>
          <p:nvPr/>
        </p:nvSpPr>
        <p:spPr>
          <a:xfrm>
            <a:off x="0" y="6347791"/>
            <a:ext cx="12192000" cy="5102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4" name="Picture 3">
            <a:extLst>
              <a:ext uri="{FF2B5EF4-FFF2-40B4-BE49-F238E27FC236}">
                <a16:creationId xmlns:a16="http://schemas.microsoft.com/office/drawing/2014/main" id="{F5740B56-9F31-81DA-F515-1D973F934979}"/>
              </a:ext>
            </a:extLst>
          </p:cNvPr>
          <p:cNvPicPr>
            <a:picLocks noChangeAspect="1"/>
          </p:cNvPicPr>
          <p:nvPr/>
        </p:nvPicPr>
        <p:blipFill>
          <a:blip r:embed="rId6"/>
          <a:stretch>
            <a:fillRect/>
          </a:stretch>
        </p:blipFill>
        <p:spPr>
          <a:xfrm>
            <a:off x="422500" y="3583056"/>
            <a:ext cx="7716086" cy="2769079"/>
          </a:xfrm>
          <a:prstGeom prst="rect">
            <a:avLst/>
          </a:prstGeom>
        </p:spPr>
      </p:pic>
      <p:sp>
        <p:nvSpPr>
          <p:cNvPr id="7" name="Rectangle 6">
            <a:extLst>
              <a:ext uri="{FF2B5EF4-FFF2-40B4-BE49-F238E27FC236}">
                <a16:creationId xmlns:a16="http://schemas.microsoft.com/office/drawing/2014/main" id="{B6CBF8A4-A669-BBED-208D-D296D788A030}"/>
              </a:ext>
            </a:extLst>
          </p:cNvPr>
          <p:cNvSpPr/>
          <p:nvPr/>
        </p:nvSpPr>
        <p:spPr>
          <a:xfrm>
            <a:off x="6098113" y="3035757"/>
            <a:ext cx="253512" cy="10864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latin typeface="Khmer UI" panose="020B0502040204020203"/>
            </a:endParaRPr>
          </a:p>
        </p:txBody>
      </p:sp>
      <p:sp>
        <p:nvSpPr>
          <p:cNvPr id="8" name="TextBox 7">
            <a:extLst>
              <a:ext uri="{FF2B5EF4-FFF2-40B4-BE49-F238E27FC236}">
                <a16:creationId xmlns:a16="http://schemas.microsoft.com/office/drawing/2014/main" id="{9DEA2A01-415A-9D85-11D7-50AA80A73D95}"/>
              </a:ext>
            </a:extLst>
          </p:cNvPr>
          <p:cNvSpPr txBox="1"/>
          <p:nvPr/>
        </p:nvSpPr>
        <p:spPr>
          <a:xfrm>
            <a:off x="5559338" y="2989080"/>
            <a:ext cx="535309" cy="184666"/>
          </a:xfrm>
          <a:prstGeom prst="rect">
            <a:avLst/>
          </a:prstGeom>
          <a:noFill/>
        </p:spPr>
        <p:txBody>
          <a:bodyPr wrap="square" rtlCol="0">
            <a:spAutoFit/>
          </a:bodyPr>
          <a:lstStyle/>
          <a:p>
            <a:r>
              <a:rPr lang="en-US" sz="600" dirty="0">
                <a:latin typeface="Khmer UI" panose="020B0502040204020203"/>
              </a:rPr>
              <a:t>Channels</a:t>
            </a:r>
            <a:endParaRPr lang="pt-PT" sz="600" dirty="0">
              <a:latin typeface="Khmer UI" panose="020B0502040204020203"/>
            </a:endParaRPr>
          </a:p>
        </p:txBody>
      </p:sp>
      <p:grpSp>
        <p:nvGrpSpPr>
          <p:cNvPr id="10" name="Group 9">
            <a:extLst>
              <a:ext uri="{FF2B5EF4-FFF2-40B4-BE49-F238E27FC236}">
                <a16:creationId xmlns:a16="http://schemas.microsoft.com/office/drawing/2014/main" id="{6CF35176-4014-D87B-8D0F-DE3BB7320AB4}"/>
              </a:ext>
            </a:extLst>
          </p:cNvPr>
          <p:cNvGrpSpPr/>
          <p:nvPr/>
        </p:nvGrpSpPr>
        <p:grpSpPr>
          <a:xfrm>
            <a:off x="6098113" y="2949116"/>
            <a:ext cx="253511" cy="27214"/>
            <a:chOff x="942109" y="1507492"/>
            <a:chExt cx="678873" cy="58366"/>
          </a:xfrm>
        </p:grpSpPr>
        <p:cxnSp>
          <p:nvCxnSpPr>
            <p:cNvPr id="111" name="Straight Connector 110">
              <a:extLst>
                <a:ext uri="{FF2B5EF4-FFF2-40B4-BE49-F238E27FC236}">
                  <a16:creationId xmlns:a16="http://schemas.microsoft.com/office/drawing/2014/main" id="{94E7E3E9-9CEF-2921-E5CF-C6A74289B5C0}"/>
                </a:ext>
              </a:extLst>
            </p:cNvPr>
            <p:cNvCxnSpPr/>
            <p:nvPr/>
          </p:nvCxnSpPr>
          <p:spPr>
            <a:xfrm>
              <a:off x="942109" y="1507492"/>
              <a:ext cx="678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5CB72E8-DB41-A3B8-22F0-F5CD437FB449}"/>
                </a:ext>
              </a:extLst>
            </p:cNvPr>
            <p:cNvCxnSpPr/>
            <p:nvPr/>
          </p:nvCxnSpPr>
          <p:spPr>
            <a:xfrm>
              <a:off x="942109" y="1507492"/>
              <a:ext cx="0" cy="58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CC829E5-99F0-D6D3-C1B1-E809133F5E8E}"/>
                </a:ext>
              </a:extLst>
            </p:cNvPr>
            <p:cNvCxnSpPr/>
            <p:nvPr/>
          </p:nvCxnSpPr>
          <p:spPr>
            <a:xfrm>
              <a:off x="1618181" y="1507492"/>
              <a:ext cx="0" cy="5836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B2095B9-DC67-5FF3-0B1C-FD4CD61943E4}"/>
              </a:ext>
            </a:extLst>
          </p:cNvPr>
          <p:cNvGrpSpPr/>
          <p:nvPr/>
        </p:nvGrpSpPr>
        <p:grpSpPr>
          <a:xfrm>
            <a:off x="6007271" y="3035757"/>
            <a:ext cx="21342" cy="108647"/>
            <a:chOff x="748145" y="1648691"/>
            <a:chExt cx="41564" cy="290945"/>
          </a:xfrm>
        </p:grpSpPr>
        <p:cxnSp>
          <p:nvCxnSpPr>
            <p:cNvPr id="108" name="Straight Connector 107">
              <a:extLst>
                <a:ext uri="{FF2B5EF4-FFF2-40B4-BE49-F238E27FC236}">
                  <a16:creationId xmlns:a16="http://schemas.microsoft.com/office/drawing/2014/main" id="{884555C5-8325-967A-22D9-60739A13C74A}"/>
                </a:ext>
              </a:extLst>
            </p:cNvPr>
            <p:cNvCxnSpPr/>
            <p:nvPr/>
          </p:nvCxnSpPr>
          <p:spPr>
            <a:xfrm>
              <a:off x="748145" y="1648691"/>
              <a:ext cx="0" cy="290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E81E763-8060-ECEC-9EB1-7EE5A4C4C63A}"/>
                </a:ext>
              </a:extLst>
            </p:cNvPr>
            <p:cNvCxnSpPr>
              <a:cxnSpLocks/>
            </p:cNvCxnSpPr>
            <p:nvPr/>
          </p:nvCxnSpPr>
          <p:spPr>
            <a:xfrm>
              <a:off x="748145" y="1648691"/>
              <a:ext cx="415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43BC1F0-63D4-30FE-A058-5BEEF2356BA7}"/>
                </a:ext>
              </a:extLst>
            </p:cNvPr>
            <p:cNvCxnSpPr/>
            <p:nvPr/>
          </p:nvCxnSpPr>
          <p:spPr>
            <a:xfrm>
              <a:off x="748145" y="1939636"/>
              <a:ext cx="41564"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3CE72DEB-EFF0-9666-CF3D-294B268EA991}"/>
              </a:ext>
            </a:extLst>
          </p:cNvPr>
          <p:cNvCxnSpPr>
            <a:cxnSpLocks/>
          </p:cNvCxnSpPr>
          <p:nvPr/>
        </p:nvCxnSpPr>
        <p:spPr>
          <a:xfrm>
            <a:off x="6350579" y="3091942"/>
            <a:ext cx="1530354"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3E0556-C015-FD63-C742-0B4E14B067A3}"/>
              </a:ext>
            </a:extLst>
          </p:cNvPr>
          <p:cNvCxnSpPr>
            <a:cxnSpLocks/>
          </p:cNvCxnSpPr>
          <p:nvPr/>
        </p:nvCxnSpPr>
        <p:spPr>
          <a:xfrm flipV="1">
            <a:off x="6881256" y="3008982"/>
            <a:ext cx="0" cy="84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291428F-546D-3F5C-CEDE-446C0343DC63}"/>
              </a:ext>
            </a:extLst>
          </p:cNvPr>
          <p:cNvSpPr txBox="1"/>
          <p:nvPr/>
        </p:nvSpPr>
        <p:spPr>
          <a:xfrm>
            <a:off x="6639394" y="2334797"/>
            <a:ext cx="486104" cy="184666"/>
          </a:xfrm>
          <a:prstGeom prst="rect">
            <a:avLst/>
          </a:prstGeom>
          <a:noFill/>
          <a:ln>
            <a:solidFill>
              <a:schemeClr val="bg2">
                <a:lumMod val="50000"/>
              </a:schemeClr>
            </a:solidFill>
          </a:ln>
        </p:spPr>
        <p:txBody>
          <a:bodyPr wrap="square" rtlCol="0">
            <a:spAutoFit/>
          </a:bodyPr>
          <a:lstStyle/>
          <a:p>
            <a:pPr algn="ctr"/>
            <a:r>
              <a:rPr lang="en-US" sz="600" dirty="0">
                <a:latin typeface="Khmer UI" panose="020B0502040204020203"/>
              </a:rPr>
              <a:t>Average</a:t>
            </a:r>
            <a:endParaRPr lang="pt-PT" sz="600" dirty="0">
              <a:latin typeface="Khmer UI" panose="020B0502040204020203"/>
            </a:endParaRPr>
          </a:p>
        </p:txBody>
      </p:sp>
      <p:cxnSp>
        <p:nvCxnSpPr>
          <p:cNvPr id="16" name="Straight Arrow Connector 15">
            <a:extLst>
              <a:ext uri="{FF2B5EF4-FFF2-40B4-BE49-F238E27FC236}">
                <a16:creationId xmlns:a16="http://schemas.microsoft.com/office/drawing/2014/main" id="{28894C56-018F-4563-D2B9-4B816ECE0E27}"/>
              </a:ext>
            </a:extLst>
          </p:cNvPr>
          <p:cNvCxnSpPr>
            <a:cxnSpLocks/>
          </p:cNvCxnSpPr>
          <p:nvPr/>
        </p:nvCxnSpPr>
        <p:spPr>
          <a:xfrm>
            <a:off x="8183248" y="2240569"/>
            <a:ext cx="0" cy="73576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FF641E6-8E40-75AE-A821-911E954274C6}"/>
              </a:ext>
            </a:extLst>
          </p:cNvPr>
          <p:cNvSpPr txBox="1"/>
          <p:nvPr/>
        </p:nvSpPr>
        <p:spPr>
          <a:xfrm>
            <a:off x="7341026" y="2061677"/>
            <a:ext cx="433188" cy="184666"/>
          </a:xfrm>
          <a:prstGeom prst="rect">
            <a:avLst/>
          </a:prstGeom>
          <a:noFill/>
          <a:ln>
            <a:solidFill>
              <a:schemeClr val="bg2">
                <a:lumMod val="50000"/>
              </a:schemeClr>
            </a:solidFill>
          </a:ln>
        </p:spPr>
        <p:txBody>
          <a:bodyPr wrap="square" rtlCol="0">
            <a:spAutoFit/>
          </a:bodyPr>
          <a:lstStyle/>
          <a:p>
            <a:pPr algn="ctr"/>
            <a:r>
              <a:rPr lang="en-US" sz="600" dirty="0">
                <a:latin typeface="Khmer UI" panose="020B0502040204020203"/>
              </a:rPr>
              <a:t>Select</a:t>
            </a:r>
            <a:endParaRPr lang="pt-PT" sz="600" dirty="0">
              <a:latin typeface="Khmer UI" panose="020B0502040204020203"/>
            </a:endParaRPr>
          </a:p>
        </p:txBody>
      </p:sp>
      <p:cxnSp>
        <p:nvCxnSpPr>
          <p:cNvPr id="18" name="Straight Arrow Connector 17">
            <a:extLst>
              <a:ext uri="{FF2B5EF4-FFF2-40B4-BE49-F238E27FC236}">
                <a16:creationId xmlns:a16="http://schemas.microsoft.com/office/drawing/2014/main" id="{156DF034-CAFD-9EE9-8ECC-8A79F806331E}"/>
              </a:ext>
            </a:extLst>
          </p:cNvPr>
          <p:cNvCxnSpPr>
            <a:cxnSpLocks/>
            <a:stCxn id="17" idx="3"/>
          </p:cNvCxnSpPr>
          <p:nvPr/>
        </p:nvCxnSpPr>
        <p:spPr>
          <a:xfrm>
            <a:off x="7774214" y="2154010"/>
            <a:ext cx="267333" cy="769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B9A3CC9-8C00-A520-38A4-BF1B0F317E1C}"/>
              </a:ext>
            </a:extLst>
          </p:cNvPr>
          <p:cNvSpPr txBox="1"/>
          <p:nvPr/>
        </p:nvSpPr>
        <p:spPr>
          <a:xfrm>
            <a:off x="7880933" y="2982129"/>
            <a:ext cx="534280" cy="184666"/>
          </a:xfrm>
          <a:prstGeom prst="rect">
            <a:avLst/>
          </a:prstGeom>
          <a:noFill/>
          <a:ln>
            <a:solidFill>
              <a:schemeClr val="bg2">
                <a:lumMod val="50000"/>
              </a:schemeClr>
            </a:solidFill>
          </a:ln>
        </p:spPr>
        <p:txBody>
          <a:bodyPr wrap="square" rtlCol="0">
            <a:spAutoFit/>
          </a:bodyPr>
          <a:lstStyle/>
          <a:p>
            <a:pPr algn="ctr"/>
            <a:r>
              <a:rPr lang="en-US" sz="600" dirty="0">
                <a:latin typeface="Khmer UI" panose="020B0502040204020203"/>
              </a:rPr>
              <a:t>Subtract</a:t>
            </a:r>
            <a:endParaRPr lang="pt-PT" sz="600" dirty="0">
              <a:latin typeface="Khmer UI" panose="020B0502040204020203"/>
            </a:endParaRPr>
          </a:p>
        </p:txBody>
      </p:sp>
      <p:sp>
        <p:nvSpPr>
          <p:cNvPr id="20" name="Rectangle 19">
            <a:extLst>
              <a:ext uri="{FF2B5EF4-FFF2-40B4-BE49-F238E27FC236}">
                <a16:creationId xmlns:a16="http://schemas.microsoft.com/office/drawing/2014/main" id="{1069EBD6-5B61-491A-1287-365D71B9D1DC}"/>
              </a:ext>
            </a:extLst>
          </p:cNvPr>
          <p:cNvSpPr/>
          <p:nvPr/>
        </p:nvSpPr>
        <p:spPr>
          <a:xfrm>
            <a:off x="8041547" y="2112251"/>
            <a:ext cx="288732" cy="121587"/>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latin typeface="Khmer UI" panose="020B0502040204020203"/>
            </a:endParaRPr>
          </a:p>
        </p:txBody>
      </p:sp>
      <p:cxnSp>
        <p:nvCxnSpPr>
          <p:cNvPr id="105" name="Straight Connector 104">
            <a:extLst>
              <a:ext uri="{FF2B5EF4-FFF2-40B4-BE49-F238E27FC236}">
                <a16:creationId xmlns:a16="http://schemas.microsoft.com/office/drawing/2014/main" id="{15ED1E7E-E143-071E-9C3D-441C83CEADFD}"/>
              </a:ext>
            </a:extLst>
          </p:cNvPr>
          <p:cNvCxnSpPr>
            <a:cxnSpLocks/>
          </p:cNvCxnSpPr>
          <p:nvPr/>
        </p:nvCxnSpPr>
        <p:spPr>
          <a:xfrm>
            <a:off x="7139588" y="2159394"/>
            <a:ext cx="208046"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2ED19F0B-3D81-68B1-5C45-1A9C6ECFA1E6}"/>
              </a:ext>
            </a:extLst>
          </p:cNvPr>
          <p:cNvGrpSpPr/>
          <p:nvPr/>
        </p:nvGrpSpPr>
        <p:grpSpPr>
          <a:xfrm>
            <a:off x="6646668" y="2095537"/>
            <a:ext cx="495713" cy="121838"/>
            <a:chOff x="7472253" y="1723378"/>
            <a:chExt cx="495713" cy="121838"/>
          </a:xfrm>
        </p:grpSpPr>
        <p:sp>
          <p:nvSpPr>
            <p:cNvPr id="104" name="Rectangle 103">
              <a:extLst>
                <a:ext uri="{FF2B5EF4-FFF2-40B4-BE49-F238E27FC236}">
                  <a16:creationId xmlns:a16="http://schemas.microsoft.com/office/drawing/2014/main" id="{41EA2C9E-AD98-A04F-A44A-018C401F2DCF}"/>
                </a:ext>
              </a:extLst>
            </p:cNvPr>
            <p:cNvSpPr/>
            <p:nvPr/>
          </p:nvSpPr>
          <p:spPr>
            <a:xfrm>
              <a:off x="7472253" y="1723378"/>
              <a:ext cx="495713" cy="121838"/>
            </a:xfrm>
            <a:prstGeom prst="rect">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latin typeface="Khmer UI" panose="020B0502040204020203"/>
              </a:endParaRPr>
            </a:p>
          </p:txBody>
        </p:sp>
        <p:sp>
          <p:nvSpPr>
            <p:cNvPr id="106" name="Rectangle 105">
              <a:extLst>
                <a:ext uri="{FF2B5EF4-FFF2-40B4-BE49-F238E27FC236}">
                  <a16:creationId xmlns:a16="http://schemas.microsoft.com/office/drawing/2014/main" id="{29A581B8-8C64-6584-22A6-D56B5A0EE6B0}"/>
                </a:ext>
              </a:extLst>
            </p:cNvPr>
            <p:cNvSpPr/>
            <p:nvPr/>
          </p:nvSpPr>
          <p:spPr>
            <a:xfrm>
              <a:off x="7867633" y="1730649"/>
              <a:ext cx="97540" cy="112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latin typeface="Khmer UI" panose="020B0502040204020203"/>
              </a:endParaRPr>
            </a:p>
          </p:txBody>
        </p:sp>
        <p:sp>
          <p:nvSpPr>
            <p:cNvPr id="107" name="Rectangle 106">
              <a:extLst>
                <a:ext uri="{FF2B5EF4-FFF2-40B4-BE49-F238E27FC236}">
                  <a16:creationId xmlns:a16="http://schemas.microsoft.com/office/drawing/2014/main" id="{26ACAC22-5DFF-9D56-E808-37D9AD82A7AC}"/>
                </a:ext>
              </a:extLst>
            </p:cNvPr>
            <p:cNvSpPr/>
            <p:nvPr/>
          </p:nvSpPr>
          <p:spPr>
            <a:xfrm>
              <a:off x="7479978" y="1730649"/>
              <a:ext cx="198664" cy="112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latin typeface="Khmer UI" panose="020B0502040204020203"/>
              </a:endParaRPr>
            </a:p>
          </p:txBody>
        </p:sp>
      </p:grpSp>
      <p:grpSp>
        <p:nvGrpSpPr>
          <p:cNvPr id="22" name="Group 21">
            <a:extLst>
              <a:ext uri="{FF2B5EF4-FFF2-40B4-BE49-F238E27FC236}">
                <a16:creationId xmlns:a16="http://schemas.microsoft.com/office/drawing/2014/main" id="{C1F402E4-43D5-13D0-E881-7C75C5DE744E}"/>
              </a:ext>
            </a:extLst>
          </p:cNvPr>
          <p:cNvGrpSpPr/>
          <p:nvPr/>
        </p:nvGrpSpPr>
        <p:grpSpPr>
          <a:xfrm>
            <a:off x="6639394" y="2558971"/>
            <a:ext cx="497862" cy="432311"/>
            <a:chOff x="20654233" y="14720976"/>
            <a:chExt cx="752512" cy="653432"/>
          </a:xfrm>
        </p:grpSpPr>
        <p:sp>
          <p:nvSpPr>
            <p:cNvPr id="96" name="Rectangle 95">
              <a:extLst>
                <a:ext uri="{FF2B5EF4-FFF2-40B4-BE49-F238E27FC236}">
                  <a16:creationId xmlns:a16="http://schemas.microsoft.com/office/drawing/2014/main" id="{92602615-B66F-757C-1CFF-C051C8DC243A}"/>
                </a:ext>
              </a:extLst>
            </p:cNvPr>
            <p:cNvSpPr/>
            <p:nvPr/>
          </p:nvSpPr>
          <p:spPr>
            <a:xfrm>
              <a:off x="20655269" y="14792690"/>
              <a:ext cx="315164" cy="1771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latin typeface="Khmer UI" panose="020B0502040204020203"/>
              </a:endParaRPr>
            </a:p>
          </p:txBody>
        </p:sp>
        <p:sp>
          <p:nvSpPr>
            <p:cNvPr id="97" name="Rectangle 96">
              <a:extLst>
                <a:ext uri="{FF2B5EF4-FFF2-40B4-BE49-F238E27FC236}">
                  <a16:creationId xmlns:a16="http://schemas.microsoft.com/office/drawing/2014/main" id="{4702F56E-6354-6E1A-B26A-6AF797D89F3D}"/>
                </a:ext>
              </a:extLst>
            </p:cNvPr>
            <p:cNvSpPr/>
            <p:nvPr/>
          </p:nvSpPr>
          <p:spPr>
            <a:xfrm>
              <a:off x="20970254" y="14792689"/>
              <a:ext cx="430038" cy="1845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latin typeface="Khmer UI" panose="020B0502040204020203"/>
              </a:endParaRPr>
            </a:p>
          </p:txBody>
        </p:sp>
        <p:sp>
          <p:nvSpPr>
            <p:cNvPr id="98" name="Rectangle 97">
              <a:extLst>
                <a:ext uri="{FF2B5EF4-FFF2-40B4-BE49-F238E27FC236}">
                  <a16:creationId xmlns:a16="http://schemas.microsoft.com/office/drawing/2014/main" id="{D39C996A-5359-A461-68B5-5DBEA6DEC1AE}"/>
                </a:ext>
              </a:extLst>
            </p:cNvPr>
            <p:cNvSpPr/>
            <p:nvPr/>
          </p:nvSpPr>
          <p:spPr>
            <a:xfrm>
              <a:off x="20655245" y="14966360"/>
              <a:ext cx="160422" cy="18415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latin typeface="Khmer UI" panose="020B0502040204020203"/>
              </a:endParaRPr>
            </a:p>
          </p:txBody>
        </p:sp>
        <p:sp>
          <p:nvSpPr>
            <p:cNvPr id="99" name="Rectangle 98">
              <a:extLst>
                <a:ext uri="{FF2B5EF4-FFF2-40B4-BE49-F238E27FC236}">
                  <a16:creationId xmlns:a16="http://schemas.microsoft.com/office/drawing/2014/main" id="{B8DA6B5F-35A3-2FC5-58BA-354EDCE40614}"/>
                </a:ext>
              </a:extLst>
            </p:cNvPr>
            <p:cNvSpPr/>
            <p:nvPr/>
          </p:nvSpPr>
          <p:spPr>
            <a:xfrm>
              <a:off x="20815667" y="14966472"/>
              <a:ext cx="435960" cy="18015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latin typeface="Khmer UI" panose="020B0502040204020203"/>
              </a:endParaRPr>
            </a:p>
          </p:txBody>
        </p:sp>
        <p:sp>
          <p:nvSpPr>
            <p:cNvPr id="100" name="Rectangle 99">
              <a:extLst>
                <a:ext uri="{FF2B5EF4-FFF2-40B4-BE49-F238E27FC236}">
                  <a16:creationId xmlns:a16="http://schemas.microsoft.com/office/drawing/2014/main" id="{77871296-2F08-5031-664B-CBDE583E42D1}"/>
                </a:ext>
              </a:extLst>
            </p:cNvPr>
            <p:cNvSpPr/>
            <p:nvPr/>
          </p:nvSpPr>
          <p:spPr>
            <a:xfrm>
              <a:off x="21250622" y="14969267"/>
              <a:ext cx="150089" cy="177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latin typeface="Khmer UI" panose="020B0502040204020203"/>
              </a:endParaRPr>
            </a:p>
          </p:txBody>
        </p:sp>
        <p:sp>
          <p:nvSpPr>
            <p:cNvPr id="101" name="Rectangle 100">
              <a:extLst>
                <a:ext uri="{FF2B5EF4-FFF2-40B4-BE49-F238E27FC236}">
                  <a16:creationId xmlns:a16="http://schemas.microsoft.com/office/drawing/2014/main" id="{19A0D639-75CE-C9FC-FCC4-CAE0E9C98041}"/>
                </a:ext>
              </a:extLst>
            </p:cNvPr>
            <p:cNvSpPr/>
            <p:nvPr/>
          </p:nvSpPr>
          <p:spPr>
            <a:xfrm>
              <a:off x="20654233" y="15146628"/>
              <a:ext cx="305616" cy="18415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latin typeface="Khmer UI" panose="020B0502040204020203"/>
              </a:endParaRPr>
            </a:p>
          </p:txBody>
        </p:sp>
        <p:cxnSp>
          <p:nvCxnSpPr>
            <p:cNvPr id="102" name="Straight Connector 101">
              <a:extLst>
                <a:ext uri="{FF2B5EF4-FFF2-40B4-BE49-F238E27FC236}">
                  <a16:creationId xmlns:a16="http://schemas.microsoft.com/office/drawing/2014/main" id="{1EDEA378-8930-6DDC-EE92-14E8C335C840}"/>
                </a:ext>
              </a:extLst>
            </p:cNvPr>
            <p:cNvCxnSpPr>
              <a:cxnSpLocks/>
            </p:cNvCxnSpPr>
            <p:nvPr/>
          </p:nvCxnSpPr>
          <p:spPr>
            <a:xfrm>
              <a:off x="20655250" y="14720976"/>
              <a:ext cx="0" cy="65343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68BA79C-8A06-F0A4-8D0E-F66AAE56896A}"/>
                </a:ext>
              </a:extLst>
            </p:cNvPr>
            <p:cNvCxnSpPr>
              <a:cxnSpLocks/>
            </p:cNvCxnSpPr>
            <p:nvPr/>
          </p:nvCxnSpPr>
          <p:spPr>
            <a:xfrm>
              <a:off x="21406745" y="14720976"/>
              <a:ext cx="0" cy="65343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5D8DFA07-260C-2CEB-14E2-4A6434757604}"/>
              </a:ext>
            </a:extLst>
          </p:cNvPr>
          <p:cNvSpPr txBox="1"/>
          <p:nvPr/>
        </p:nvSpPr>
        <p:spPr>
          <a:xfrm>
            <a:off x="7943128" y="1861783"/>
            <a:ext cx="720962" cy="184666"/>
          </a:xfrm>
          <a:prstGeom prst="rect">
            <a:avLst/>
          </a:prstGeom>
          <a:noFill/>
          <a:ln>
            <a:noFill/>
          </a:ln>
        </p:spPr>
        <p:txBody>
          <a:bodyPr wrap="square" rtlCol="0">
            <a:spAutoFit/>
          </a:bodyPr>
          <a:lstStyle/>
          <a:p>
            <a:r>
              <a:rPr lang="en-US" sz="600" i="1" dirty="0">
                <a:latin typeface="Khmer UI" panose="020B0502040204020203"/>
              </a:rPr>
              <a:t>chunk template</a:t>
            </a:r>
            <a:endParaRPr lang="pt-PT" sz="600" i="1" dirty="0">
              <a:latin typeface="Khmer UI" panose="020B0502040204020203"/>
            </a:endParaRPr>
          </a:p>
        </p:txBody>
      </p:sp>
      <p:sp>
        <p:nvSpPr>
          <p:cNvPr id="24" name="TextBox 23">
            <a:extLst>
              <a:ext uri="{FF2B5EF4-FFF2-40B4-BE49-F238E27FC236}">
                <a16:creationId xmlns:a16="http://schemas.microsoft.com/office/drawing/2014/main" id="{A350A24E-F2C2-96C0-EC90-CA201F9650C1}"/>
              </a:ext>
            </a:extLst>
          </p:cNvPr>
          <p:cNvSpPr txBox="1"/>
          <p:nvPr/>
        </p:nvSpPr>
        <p:spPr>
          <a:xfrm>
            <a:off x="6022089" y="3119183"/>
            <a:ext cx="431749" cy="276999"/>
          </a:xfrm>
          <a:prstGeom prst="rect">
            <a:avLst/>
          </a:prstGeom>
          <a:noFill/>
          <a:ln>
            <a:noFill/>
          </a:ln>
        </p:spPr>
        <p:txBody>
          <a:bodyPr wrap="square" rtlCol="0">
            <a:spAutoFit/>
          </a:bodyPr>
          <a:lstStyle/>
          <a:p>
            <a:r>
              <a:rPr lang="en-US" sz="600" i="1" dirty="0">
                <a:latin typeface="Khmer UI" panose="020B0502040204020203"/>
              </a:rPr>
              <a:t>noisy chunk</a:t>
            </a:r>
            <a:endParaRPr lang="pt-PT" sz="600" i="1" dirty="0">
              <a:latin typeface="Khmer UI" panose="020B0502040204020203"/>
            </a:endParaRPr>
          </a:p>
        </p:txBody>
      </p:sp>
      <p:sp>
        <p:nvSpPr>
          <p:cNvPr id="25" name="TextBox 24">
            <a:extLst>
              <a:ext uri="{FF2B5EF4-FFF2-40B4-BE49-F238E27FC236}">
                <a16:creationId xmlns:a16="http://schemas.microsoft.com/office/drawing/2014/main" id="{689AD9DB-78E2-80CA-43BB-5FD6EF2EA214}"/>
              </a:ext>
            </a:extLst>
          </p:cNvPr>
          <p:cNvSpPr txBox="1"/>
          <p:nvPr/>
        </p:nvSpPr>
        <p:spPr>
          <a:xfrm>
            <a:off x="8616756" y="2978593"/>
            <a:ext cx="679355" cy="184666"/>
          </a:xfrm>
          <a:prstGeom prst="rect">
            <a:avLst/>
          </a:prstGeom>
          <a:solidFill>
            <a:schemeClr val="bg1"/>
          </a:solidFill>
          <a:ln>
            <a:solidFill>
              <a:schemeClr val="bg2">
                <a:lumMod val="50000"/>
              </a:schemeClr>
            </a:solidFill>
          </a:ln>
        </p:spPr>
        <p:txBody>
          <a:bodyPr wrap="square" rtlCol="0">
            <a:spAutoFit/>
          </a:bodyPr>
          <a:lstStyle/>
          <a:p>
            <a:pPr algn="ctr"/>
            <a:r>
              <a:rPr lang="en-US" sz="600" b="1" dirty="0" err="1">
                <a:latin typeface="Khmer UI" panose="020B0502040204020203"/>
              </a:rPr>
              <a:t>Downsample</a:t>
            </a:r>
            <a:endParaRPr lang="pt-PT" sz="600" b="1" dirty="0">
              <a:latin typeface="Khmer UI" panose="020B0502040204020203"/>
            </a:endParaRPr>
          </a:p>
        </p:txBody>
      </p:sp>
      <p:sp>
        <p:nvSpPr>
          <p:cNvPr id="26" name="TextBox 25">
            <a:extLst>
              <a:ext uri="{FF2B5EF4-FFF2-40B4-BE49-F238E27FC236}">
                <a16:creationId xmlns:a16="http://schemas.microsoft.com/office/drawing/2014/main" id="{441155A3-CA69-09F6-DDBB-01C8F2387408}"/>
              </a:ext>
            </a:extLst>
          </p:cNvPr>
          <p:cNvSpPr txBox="1"/>
          <p:nvPr/>
        </p:nvSpPr>
        <p:spPr>
          <a:xfrm>
            <a:off x="9333720" y="2976541"/>
            <a:ext cx="583929" cy="184666"/>
          </a:xfrm>
          <a:prstGeom prst="rect">
            <a:avLst/>
          </a:prstGeom>
          <a:solidFill>
            <a:schemeClr val="bg1"/>
          </a:solidFill>
          <a:ln>
            <a:solidFill>
              <a:schemeClr val="bg2">
                <a:lumMod val="50000"/>
              </a:schemeClr>
            </a:solidFill>
          </a:ln>
        </p:spPr>
        <p:txBody>
          <a:bodyPr wrap="square" rtlCol="0">
            <a:spAutoFit/>
          </a:bodyPr>
          <a:lstStyle/>
          <a:p>
            <a:pPr algn="ctr"/>
            <a:r>
              <a:rPr lang="en-US" sz="600" b="1" dirty="0">
                <a:latin typeface="Khmer UI" panose="020B0502040204020203"/>
              </a:rPr>
              <a:t>Filter ECG</a:t>
            </a:r>
            <a:endParaRPr lang="pt-PT" sz="600" b="1" dirty="0">
              <a:latin typeface="Khmer UI" panose="020B0502040204020203"/>
            </a:endParaRPr>
          </a:p>
        </p:txBody>
      </p:sp>
      <p:sp>
        <p:nvSpPr>
          <p:cNvPr id="33" name="TextBox 32">
            <a:extLst>
              <a:ext uri="{FF2B5EF4-FFF2-40B4-BE49-F238E27FC236}">
                <a16:creationId xmlns:a16="http://schemas.microsoft.com/office/drawing/2014/main" id="{E761465F-09DA-1D01-1EE2-0569C2BBC5DA}"/>
              </a:ext>
            </a:extLst>
          </p:cNvPr>
          <p:cNvSpPr txBox="1"/>
          <p:nvPr/>
        </p:nvSpPr>
        <p:spPr>
          <a:xfrm>
            <a:off x="7072902" y="1731683"/>
            <a:ext cx="837032" cy="200055"/>
          </a:xfrm>
          <a:prstGeom prst="rect">
            <a:avLst/>
          </a:prstGeom>
          <a:noFill/>
          <a:ln>
            <a:noFill/>
          </a:ln>
        </p:spPr>
        <p:txBody>
          <a:bodyPr wrap="square" rtlCol="0">
            <a:spAutoFit/>
          </a:bodyPr>
          <a:lstStyle/>
          <a:p>
            <a:r>
              <a:rPr lang="en-US" sz="700" b="1" dirty="0">
                <a:solidFill>
                  <a:srgbClr val="000000"/>
                </a:solidFill>
                <a:latin typeface="Khmer UI" panose="020B0502040204020203" pitchFamily="34" charset="0"/>
              </a:rPr>
              <a:t>GA correction</a:t>
            </a:r>
            <a:endParaRPr lang="pt-PT" sz="700" b="1" dirty="0">
              <a:solidFill>
                <a:srgbClr val="000000"/>
              </a:solidFill>
              <a:latin typeface="Khmer UI" panose="020B0502040204020203" pitchFamily="34" charset="0"/>
            </a:endParaRPr>
          </a:p>
        </p:txBody>
      </p:sp>
      <p:sp>
        <p:nvSpPr>
          <p:cNvPr id="58" name="Rectangle 57">
            <a:extLst>
              <a:ext uri="{FF2B5EF4-FFF2-40B4-BE49-F238E27FC236}">
                <a16:creationId xmlns:a16="http://schemas.microsoft.com/office/drawing/2014/main" id="{4E45E57B-CB83-11DC-AB91-E82AB7444464}"/>
              </a:ext>
            </a:extLst>
          </p:cNvPr>
          <p:cNvSpPr/>
          <p:nvPr/>
        </p:nvSpPr>
        <p:spPr>
          <a:xfrm>
            <a:off x="6385599" y="1908044"/>
            <a:ext cx="2197963" cy="140687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71" name="TextBox 70">
            <a:extLst>
              <a:ext uri="{FF2B5EF4-FFF2-40B4-BE49-F238E27FC236}">
                <a16:creationId xmlns:a16="http://schemas.microsoft.com/office/drawing/2014/main" id="{B427B971-B42D-7224-13DB-E1B23EA59491}"/>
              </a:ext>
            </a:extLst>
          </p:cNvPr>
          <p:cNvSpPr txBox="1"/>
          <p:nvPr/>
        </p:nvSpPr>
        <p:spPr>
          <a:xfrm>
            <a:off x="6618828" y="1939001"/>
            <a:ext cx="678090" cy="184666"/>
          </a:xfrm>
          <a:prstGeom prst="rect">
            <a:avLst/>
          </a:prstGeom>
          <a:noFill/>
          <a:ln>
            <a:noFill/>
          </a:ln>
        </p:spPr>
        <p:txBody>
          <a:bodyPr wrap="square" rtlCol="0">
            <a:spAutoFit/>
          </a:bodyPr>
          <a:lstStyle/>
          <a:p>
            <a:r>
              <a:rPr lang="en-US" sz="600" i="1" dirty="0">
                <a:latin typeface="Khmer UI" panose="020B0502040204020203"/>
              </a:rPr>
              <a:t>GA template</a:t>
            </a:r>
            <a:endParaRPr lang="pt-PT" sz="600" i="1" dirty="0">
              <a:latin typeface="Khmer UI" panose="020B0502040204020203"/>
            </a:endParaRPr>
          </a:p>
        </p:txBody>
      </p:sp>
      <p:cxnSp>
        <p:nvCxnSpPr>
          <p:cNvPr id="72" name="Straight Arrow Connector 71">
            <a:extLst>
              <a:ext uri="{FF2B5EF4-FFF2-40B4-BE49-F238E27FC236}">
                <a16:creationId xmlns:a16="http://schemas.microsoft.com/office/drawing/2014/main" id="{8D2E4804-E4CA-FDE6-96E4-2C052CC0EAA2}"/>
              </a:ext>
            </a:extLst>
          </p:cNvPr>
          <p:cNvCxnSpPr>
            <a:cxnSpLocks/>
          </p:cNvCxnSpPr>
          <p:nvPr/>
        </p:nvCxnSpPr>
        <p:spPr>
          <a:xfrm flipV="1">
            <a:off x="6881256" y="2227098"/>
            <a:ext cx="0" cy="107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660CC43-DABA-3F8E-9E69-21349B41A2B5}"/>
              </a:ext>
            </a:extLst>
          </p:cNvPr>
          <p:cNvCxnSpPr>
            <a:cxnSpLocks/>
            <a:stCxn id="15" idx="2"/>
          </p:cNvCxnSpPr>
          <p:nvPr/>
        </p:nvCxnSpPr>
        <p:spPr>
          <a:xfrm flipH="1">
            <a:off x="6881256" y="2519463"/>
            <a:ext cx="1190" cy="39509"/>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2E3F5E8-0292-CEDA-984E-A9F537318B4E}"/>
              </a:ext>
            </a:extLst>
          </p:cNvPr>
          <p:cNvSpPr/>
          <p:nvPr/>
        </p:nvSpPr>
        <p:spPr>
          <a:xfrm>
            <a:off x="9987724" y="2321579"/>
            <a:ext cx="632466" cy="291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grpSp>
        <p:nvGrpSpPr>
          <p:cNvPr id="39" name="Group 38">
            <a:extLst>
              <a:ext uri="{FF2B5EF4-FFF2-40B4-BE49-F238E27FC236}">
                <a16:creationId xmlns:a16="http://schemas.microsoft.com/office/drawing/2014/main" id="{CDBE800D-7C04-6D64-B069-BB839809D82F}"/>
              </a:ext>
            </a:extLst>
          </p:cNvPr>
          <p:cNvGrpSpPr/>
          <p:nvPr/>
        </p:nvGrpSpPr>
        <p:grpSpPr>
          <a:xfrm rot="459139">
            <a:off x="10024897" y="2321556"/>
            <a:ext cx="29188" cy="29188"/>
            <a:chOff x="7265424" y="1601350"/>
            <a:chExt cx="45791" cy="45791"/>
          </a:xfrm>
        </p:grpSpPr>
        <p:cxnSp>
          <p:nvCxnSpPr>
            <p:cNvPr id="94" name="Straight Connector 93">
              <a:extLst>
                <a:ext uri="{FF2B5EF4-FFF2-40B4-BE49-F238E27FC236}">
                  <a16:creationId xmlns:a16="http://schemas.microsoft.com/office/drawing/2014/main" id="{8F9FF2E5-F6F9-229F-BBE6-D2DA672EECD6}"/>
                </a:ext>
              </a:extLst>
            </p:cNvPr>
            <p:cNvCxnSpPr>
              <a:cxnSpLocks/>
            </p:cNvCxnSpPr>
            <p:nvPr/>
          </p:nvCxnSpPr>
          <p:spPr>
            <a:xfrm>
              <a:off x="7265424" y="1607059"/>
              <a:ext cx="45791" cy="3274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E307A5F-D6B0-95B4-BA78-DBC562F5BB81}"/>
                </a:ext>
              </a:extLst>
            </p:cNvPr>
            <p:cNvCxnSpPr>
              <a:cxnSpLocks/>
            </p:cNvCxnSpPr>
            <p:nvPr/>
          </p:nvCxnSpPr>
          <p:spPr>
            <a:xfrm rot="5400000">
              <a:off x="7264536" y="1607872"/>
              <a:ext cx="45791" cy="3274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8417682E-5A0F-E027-49E2-DA1B9CC4BD82}"/>
              </a:ext>
            </a:extLst>
          </p:cNvPr>
          <p:cNvGrpSpPr/>
          <p:nvPr/>
        </p:nvGrpSpPr>
        <p:grpSpPr>
          <a:xfrm rot="459139">
            <a:off x="10246487" y="2321556"/>
            <a:ext cx="29188" cy="29188"/>
            <a:chOff x="7265424" y="1601350"/>
            <a:chExt cx="45791" cy="45791"/>
          </a:xfrm>
        </p:grpSpPr>
        <p:cxnSp>
          <p:nvCxnSpPr>
            <p:cNvPr id="92" name="Straight Connector 91">
              <a:extLst>
                <a:ext uri="{FF2B5EF4-FFF2-40B4-BE49-F238E27FC236}">
                  <a16:creationId xmlns:a16="http://schemas.microsoft.com/office/drawing/2014/main" id="{47CE0070-2882-2733-17EB-0D97E36BC6F3}"/>
                </a:ext>
              </a:extLst>
            </p:cNvPr>
            <p:cNvCxnSpPr>
              <a:cxnSpLocks/>
            </p:cNvCxnSpPr>
            <p:nvPr/>
          </p:nvCxnSpPr>
          <p:spPr>
            <a:xfrm>
              <a:off x="7265424" y="1607059"/>
              <a:ext cx="45791" cy="3274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A35A463-C5A4-F12B-44BE-9B2F319BC7EE}"/>
                </a:ext>
              </a:extLst>
            </p:cNvPr>
            <p:cNvCxnSpPr>
              <a:cxnSpLocks/>
            </p:cNvCxnSpPr>
            <p:nvPr/>
          </p:nvCxnSpPr>
          <p:spPr>
            <a:xfrm rot="5400000">
              <a:off x="7264536" y="1607872"/>
              <a:ext cx="45791" cy="3274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8B40E219-A7AC-33FA-CEA9-065FE6FED1B6}"/>
              </a:ext>
            </a:extLst>
          </p:cNvPr>
          <p:cNvSpPr txBox="1"/>
          <p:nvPr/>
        </p:nvSpPr>
        <p:spPr>
          <a:xfrm>
            <a:off x="10122767" y="2107846"/>
            <a:ext cx="497309" cy="200055"/>
          </a:xfrm>
          <a:prstGeom prst="rect">
            <a:avLst/>
          </a:prstGeom>
          <a:noFill/>
          <a:ln>
            <a:noFill/>
          </a:ln>
        </p:spPr>
        <p:txBody>
          <a:bodyPr wrap="square" rtlCol="0">
            <a:spAutoFit/>
          </a:bodyPr>
          <a:lstStyle/>
          <a:p>
            <a:r>
              <a:rPr lang="en-US" sz="700" i="1" dirty="0">
                <a:latin typeface="Khmer UI" panose="020B0502040204020203"/>
              </a:rPr>
              <a:t>R-peaks</a:t>
            </a:r>
            <a:endParaRPr lang="pt-PT" sz="700" i="1" dirty="0">
              <a:latin typeface="Khmer UI" panose="020B0502040204020203"/>
            </a:endParaRPr>
          </a:p>
        </p:txBody>
      </p:sp>
      <p:grpSp>
        <p:nvGrpSpPr>
          <p:cNvPr id="155" name="Group 154">
            <a:extLst>
              <a:ext uri="{FF2B5EF4-FFF2-40B4-BE49-F238E27FC236}">
                <a16:creationId xmlns:a16="http://schemas.microsoft.com/office/drawing/2014/main" id="{38FCFCB8-BCA1-5E75-539F-51F058DD591C}"/>
              </a:ext>
            </a:extLst>
          </p:cNvPr>
          <p:cNvGrpSpPr/>
          <p:nvPr/>
        </p:nvGrpSpPr>
        <p:grpSpPr>
          <a:xfrm>
            <a:off x="9997357" y="2724229"/>
            <a:ext cx="667265" cy="212166"/>
            <a:chOff x="10133644" y="2954271"/>
            <a:chExt cx="667265" cy="212166"/>
          </a:xfrm>
        </p:grpSpPr>
        <p:sp>
          <p:nvSpPr>
            <p:cNvPr id="34" name="Rectangle 33">
              <a:extLst>
                <a:ext uri="{FF2B5EF4-FFF2-40B4-BE49-F238E27FC236}">
                  <a16:creationId xmlns:a16="http://schemas.microsoft.com/office/drawing/2014/main" id="{0676664B-46A7-8638-5DA9-98D06146AEC2}"/>
                </a:ext>
              </a:extLst>
            </p:cNvPr>
            <p:cNvSpPr/>
            <p:nvPr/>
          </p:nvSpPr>
          <p:spPr>
            <a:xfrm>
              <a:off x="10133644" y="3004780"/>
              <a:ext cx="95876" cy="114465"/>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35" name="Rectangle 34">
              <a:extLst>
                <a:ext uri="{FF2B5EF4-FFF2-40B4-BE49-F238E27FC236}">
                  <a16:creationId xmlns:a16="http://schemas.microsoft.com/office/drawing/2014/main" id="{DE870B07-CAFC-EF2F-9C4A-C1EE1963A7F2}"/>
                </a:ext>
              </a:extLst>
            </p:cNvPr>
            <p:cNvSpPr/>
            <p:nvPr/>
          </p:nvSpPr>
          <p:spPr>
            <a:xfrm>
              <a:off x="10222766" y="3004779"/>
              <a:ext cx="254647" cy="114465"/>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36" name="Rectangle 35">
              <a:extLst>
                <a:ext uri="{FF2B5EF4-FFF2-40B4-BE49-F238E27FC236}">
                  <a16:creationId xmlns:a16="http://schemas.microsoft.com/office/drawing/2014/main" id="{C5AB0A1C-F0C0-85EF-0F0B-45BBF1721044}"/>
                </a:ext>
              </a:extLst>
            </p:cNvPr>
            <p:cNvSpPr/>
            <p:nvPr/>
          </p:nvSpPr>
          <p:spPr>
            <a:xfrm>
              <a:off x="10478497" y="3004779"/>
              <a:ext cx="176297" cy="114465"/>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37" name="Rectangle 36">
              <a:extLst>
                <a:ext uri="{FF2B5EF4-FFF2-40B4-BE49-F238E27FC236}">
                  <a16:creationId xmlns:a16="http://schemas.microsoft.com/office/drawing/2014/main" id="{7C153521-E84D-828F-9C79-B08F0A4306F8}"/>
                </a:ext>
              </a:extLst>
            </p:cNvPr>
            <p:cNvSpPr/>
            <p:nvPr/>
          </p:nvSpPr>
          <p:spPr>
            <a:xfrm>
              <a:off x="10656653" y="3005037"/>
              <a:ext cx="144256" cy="11446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cxnSp>
          <p:nvCxnSpPr>
            <p:cNvPr id="42" name="Straight Connector 41">
              <a:extLst>
                <a:ext uri="{FF2B5EF4-FFF2-40B4-BE49-F238E27FC236}">
                  <a16:creationId xmlns:a16="http://schemas.microsoft.com/office/drawing/2014/main" id="{9BFAE019-588B-8DE9-F3F8-D240D7E08554}"/>
                </a:ext>
              </a:extLst>
            </p:cNvPr>
            <p:cNvCxnSpPr>
              <a:cxnSpLocks/>
            </p:cNvCxnSpPr>
            <p:nvPr/>
          </p:nvCxnSpPr>
          <p:spPr>
            <a:xfrm>
              <a:off x="10749362" y="2954271"/>
              <a:ext cx="0" cy="21216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49F8C38-305D-7B97-C56E-96B6E07CE175}"/>
                </a:ext>
              </a:extLst>
            </p:cNvPr>
            <p:cNvCxnSpPr>
              <a:cxnSpLocks/>
            </p:cNvCxnSpPr>
            <p:nvPr/>
          </p:nvCxnSpPr>
          <p:spPr>
            <a:xfrm>
              <a:off x="10133644" y="2954271"/>
              <a:ext cx="0" cy="21216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02768A37-8B6A-74CD-7699-21FDD1769316}"/>
              </a:ext>
            </a:extLst>
          </p:cNvPr>
          <p:cNvSpPr/>
          <p:nvPr/>
        </p:nvSpPr>
        <p:spPr>
          <a:xfrm>
            <a:off x="11896071" y="2112668"/>
            <a:ext cx="143243" cy="12185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46" name="TextBox 45">
            <a:extLst>
              <a:ext uri="{FF2B5EF4-FFF2-40B4-BE49-F238E27FC236}">
                <a16:creationId xmlns:a16="http://schemas.microsoft.com/office/drawing/2014/main" id="{406FE8BF-B274-AFC1-DA7E-4598736F666B}"/>
              </a:ext>
            </a:extLst>
          </p:cNvPr>
          <p:cNvSpPr txBox="1"/>
          <p:nvPr/>
        </p:nvSpPr>
        <p:spPr>
          <a:xfrm>
            <a:off x="11404721" y="2068831"/>
            <a:ext cx="429639" cy="184666"/>
          </a:xfrm>
          <a:prstGeom prst="rect">
            <a:avLst/>
          </a:prstGeom>
          <a:noFill/>
          <a:ln>
            <a:solidFill>
              <a:schemeClr val="bg2">
                <a:lumMod val="50000"/>
              </a:schemeClr>
            </a:solidFill>
          </a:ln>
        </p:spPr>
        <p:txBody>
          <a:bodyPr wrap="square" rtlCol="0">
            <a:spAutoFit/>
          </a:bodyPr>
          <a:lstStyle/>
          <a:p>
            <a:pPr algn="ctr"/>
            <a:r>
              <a:rPr lang="en-US" sz="600" dirty="0">
                <a:latin typeface="Khmer UI" panose="020B0502040204020203"/>
              </a:rPr>
              <a:t>Select</a:t>
            </a:r>
            <a:endParaRPr lang="pt-PT" sz="600" dirty="0">
              <a:latin typeface="Khmer UI" panose="020B0502040204020203"/>
            </a:endParaRPr>
          </a:p>
        </p:txBody>
      </p:sp>
      <p:grpSp>
        <p:nvGrpSpPr>
          <p:cNvPr id="47" name="Group 46">
            <a:extLst>
              <a:ext uri="{FF2B5EF4-FFF2-40B4-BE49-F238E27FC236}">
                <a16:creationId xmlns:a16="http://schemas.microsoft.com/office/drawing/2014/main" id="{574DFC4E-4310-CC93-2A44-35E9D21EB0E4}"/>
              </a:ext>
            </a:extLst>
          </p:cNvPr>
          <p:cNvGrpSpPr/>
          <p:nvPr/>
        </p:nvGrpSpPr>
        <p:grpSpPr>
          <a:xfrm>
            <a:off x="10868803" y="2106911"/>
            <a:ext cx="497309" cy="122230"/>
            <a:chOff x="24939687" y="23561753"/>
            <a:chExt cx="1913764" cy="470369"/>
          </a:xfrm>
        </p:grpSpPr>
        <p:sp>
          <p:nvSpPr>
            <p:cNvPr id="89" name="Rectangle 88">
              <a:extLst>
                <a:ext uri="{FF2B5EF4-FFF2-40B4-BE49-F238E27FC236}">
                  <a16:creationId xmlns:a16="http://schemas.microsoft.com/office/drawing/2014/main" id="{A5F14C00-495F-FA94-0987-DC78A8DC3FE5}"/>
                </a:ext>
              </a:extLst>
            </p:cNvPr>
            <p:cNvSpPr/>
            <p:nvPr/>
          </p:nvSpPr>
          <p:spPr>
            <a:xfrm>
              <a:off x="24939687" y="23561753"/>
              <a:ext cx="1913764" cy="470369"/>
            </a:xfrm>
            <a:prstGeom prst="rect">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90" name="Rectangle 89">
              <a:extLst>
                <a:ext uri="{FF2B5EF4-FFF2-40B4-BE49-F238E27FC236}">
                  <a16:creationId xmlns:a16="http://schemas.microsoft.com/office/drawing/2014/main" id="{007F1D4F-85E0-D7C8-75FA-739A1C80FC82}"/>
                </a:ext>
              </a:extLst>
            </p:cNvPr>
            <p:cNvSpPr/>
            <p:nvPr/>
          </p:nvSpPr>
          <p:spPr>
            <a:xfrm>
              <a:off x="26049690" y="23579172"/>
              <a:ext cx="201180" cy="4434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91" name="Rectangle 90">
              <a:extLst>
                <a:ext uri="{FF2B5EF4-FFF2-40B4-BE49-F238E27FC236}">
                  <a16:creationId xmlns:a16="http://schemas.microsoft.com/office/drawing/2014/main" id="{42C57647-4AC4-FA0F-167D-2C5B51F0A81F}"/>
                </a:ext>
              </a:extLst>
            </p:cNvPr>
            <p:cNvSpPr/>
            <p:nvPr/>
          </p:nvSpPr>
          <p:spPr>
            <a:xfrm>
              <a:off x="24946294" y="23581135"/>
              <a:ext cx="201180" cy="4349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grpSp>
      <p:sp>
        <p:nvSpPr>
          <p:cNvPr id="48" name="TextBox 47">
            <a:extLst>
              <a:ext uri="{FF2B5EF4-FFF2-40B4-BE49-F238E27FC236}">
                <a16:creationId xmlns:a16="http://schemas.microsoft.com/office/drawing/2014/main" id="{B7166D3D-B9F0-1B78-1072-A4EDB6E359F0}"/>
              </a:ext>
            </a:extLst>
          </p:cNvPr>
          <p:cNvSpPr txBox="1"/>
          <p:nvPr/>
        </p:nvSpPr>
        <p:spPr>
          <a:xfrm>
            <a:off x="10809103" y="1930944"/>
            <a:ext cx="678090" cy="184666"/>
          </a:xfrm>
          <a:prstGeom prst="rect">
            <a:avLst/>
          </a:prstGeom>
          <a:noFill/>
          <a:ln>
            <a:noFill/>
          </a:ln>
        </p:spPr>
        <p:txBody>
          <a:bodyPr wrap="square" rtlCol="0">
            <a:spAutoFit/>
          </a:bodyPr>
          <a:lstStyle/>
          <a:p>
            <a:r>
              <a:rPr lang="en-US" sz="600" i="1" dirty="0">
                <a:latin typeface="Khmer UI" panose="020B0502040204020203"/>
              </a:rPr>
              <a:t>PA template</a:t>
            </a:r>
            <a:endParaRPr lang="pt-PT" sz="600" i="1" dirty="0">
              <a:latin typeface="Khmer UI" panose="020B0502040204020203"/>
            </a:endParaRPr>
          </a:p>
        </p:txBody>
      </p:sp>
      <p:sp>
        <p:nvSpPr>
          <p:cNvPr id="49" name="TextBox 48">
            <a:extLst>
              <a:ext uri="{FF2B5EF4-FFF2-40B4-BE49-F238E27FC236}">
                <a16:creationId xmlns:a16="http://schemas.microsoft.com/office/drawing/2014/main" id="{529156C6-35B6-D542-3911-BDB263032B6E}"/>
              </a:ext>
            </a:extLst>
          </p:cNvPr>
          <p:cNvSpPr txBox="1"/>
          <p:nvPr/>
        </p:nvSpPr>
        <p:spPr>
          <a:xfrm>
            <a:off x="11741949" y="1865158"/>
            <a:ext cx="544084" cy="276999"/>
          </a:xfrm>
          <a:prstGeom prst="rect">
            <a:avLst/>
          </a:prstGeom>
          <a:noFill/>
          <a:ln>
            <a:noFill/>
          </a:ln>
        </p:spPr>
        <p:txBody>
          <a:bodyPr wrap="square" rtlCol="0">
            <a:spAutoFit/>
          </a:bodyPr>
          <a:lstStyle/>
          <a:p>
            <a:r>
              <a:rPr lang="en-US" sz="600" i="1" dirty="0">
                <a:latin typeface="Khmer UI" panose="020B0502040204020203"/>
              </a:rPr>
              <a:t>chunk template</a:t>
            </a:r>
            <a:endParaRPr lang="pt-PT" sz="600" i="1" dirty="0">
              <a:latin typeface="Khmer UI" panose="020B0502040204020203"/>
            </a:endParaRPr>
          </a:p>
        </p:txBody>
      </p:sp>
      <p:grpSp>
        <p:nvGrpSpPr>
          <p:cNvPr id="50" name="Group 49">
            <a:extLst>
              <a:ext uri="{FF2B5EF4-FFF2-40B4-BE49-F238E27FC236}">
                <a16:creationId xmlns:a16="http://schemas.microsoft.com/office/drawing/2014/main" id="{5F116739-DBA4-D441-24C1-7969CF057D59}"/>
              </a:ext>
            </a:extLst>
          </p:cNvPr>
          <p:cNvGrpSpPr/>
          <p:nvPr/>
        </p:nvGrpSpPr>
        <p:grpSpPr>
          <a:xfrm>
            <a:off x="10871001" y="2469158"/>
            <a:ext cx="517896" cy="450315"/>
            <a:chOff x="23546585" y="24177882"/>
            <a:chExt cx="1992985" cy="1732919"/>
          </a:xfrm>
        </p:grpSpPr>
        <p:sp>
          <p:nvSpPr>
            <p:cNvPr id="79" name="Rectangle 78">
              <a:extLst>
                <a:ext uri="{FF2B5EF4-FFF2-40B4-BE49-F238E27FC236}">
                  <a16:creationId xmlns:a16="http://schemas.microsoft.com/office/drawing/2014/main" id="{C009DF90-561C-970E-0093-7CFDD7DFABA9}"/>
                </a:ext>
              </a:extLst>
            </p:cNvPr>
            <p:cNvSpPr/>
            <p:nvPr/>
          </p:nvSpPr>
          <p:spPr>
            <a:xfrm>
              <a:off x="23548140" y="24383006"/>
              <a:ext cx="147786" cy="47036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80" name="Rectangle 79">
              <a:extLst>
                <a:ext uri="{FF2B5EF4-FFF2-40B4-BE49-F238E27FC236}">
                  <a16:creationId xmlns:a16="http://schemas.microsoft.com/office/drawing/2014/main" id="{5395C857-F83F-AB35-A131-8A605F97A84B}"/>
                </a:ext>
              </a:extLst>
            </p:cNvPr>
            <p:cNvSpPr/>
            <p:nvPr/>
          </p:nvSpPr>
          <p:spPr>
            <a:xfrm>
              <a:off x="23548140" y="24866446"/>
              <a:ext cx="303054" cy="47036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cxnSp>
          <p:nvCxnSpPr>
            <p:cNvPr id="81" name="Straight Connector 80">
              <a:extLst>
                <a:ext uri="{FF2B5EF4-FFF2-40B4-BE49-F238E27FC236}">
                  <a16:creationId xmlns:a16="http://schemas.microsoft.com/office/drawing/2014/main" id="{E8CCDE25-8DD9-259B-955A-655C01297744}"/>
                </a:ext>
              </a:extLst>
            </p:cNvPr>
            <p:cNvCxnSpPr>
              <a:cxnSpLocks/>
            </p:cNvCxnSpPr>
            <p:nvPr/>
          </p:nvCxnSpPr>
          <p:spPr>
            <a:xfrm>
              <a:off x="25539570" y="24177882"/>
              <a:ext cx="0" cy="173291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FE28A007-8BA0-846F-1050-83E5D42D118D}"/>
                </a:ext>
              </a:extLst>
            </p:cNvPr>
            <p:cNvSpPr/>
            <p:nvPr/>
          </p:nvSpPr>
          <p:spPr>
            <a:xfrm>
              <a:off x="23693205" y="24382942"/>
              <a:ext cx="660686" cy="47036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83" name="Rectangle 82">
              <a:extLst>
                <a:ext uri="{FF2B5EF4-FFF2-40B4-BE49-F238E27FC236}">
                  <a16:creationId xmlns:a16="http://schemas.microsoft.com/office/drawing/2014/main" id="{B1B8CA52-3674-E887-BC83-F1F0AE216B59}"/>
                </a:ext>
              </a:extLst>
            </p:cNvPr>
            <p:cNvSpPr/>
            <p:nvPr/>
          </p:nvSpPr>
          <p:spPr>
            <a:xfrm>
              <a:off x="24514625" y="24875216"/>
              <a:ext cx="196978" cy="45899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84" name="Rectangle 83">
              <a:extLst>
                <a:ext uri="{FF2B5EF4-FFF2-40B4-BE49-F238E27FC236}">
                  <a16:creationId xmlns:a16="http://schemas.microsoft.com/office/drawing/2014/main" id="{40ABD245-41D9-36D7-1631-87BA4C7C6285}"/>
                </a:ext>
              </a:extLst>
            </p:cNvPr>
            <p:cNvSpPr/>
            <p:nvPr/>
          </p:nvSpPr>
          <p:spPr>
            <a:xfrm>
              <a:off x="23550940" y="25336815"/>
              <a:ext cx="188765" cy="47036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cxnSp>
          <p:nvCxnSpPr>
            <p:cNvPr id="85" name="Straight Connector 84">
              <a:extLst>
                <a:ext uri="{FF2B5EF4-FFF2-40B4-BE49-F238E27FC236}">
                  <a16:creationId xmlns:a16="http://schemas.microsoft.com/office/drawing/2014/main" id="{F1D89E0D-E7F3-0BDC-30DD-FFBC119BE6C0}"/>
                </a:ext>
              </a:extLst>
            </p:cNvPr>
            <p:cNvCxnSpPr>
              <a:cxnSpLocks/>
            </p:cNvCxnSpPr>
            <p:nvPr/>
          </p:nvCxnSpPr>
          <p:spPr>
            <a:xfrm>
              <a:off x="23546585" y="24177882"/>
              <a:ext cx="0" cy="173291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B3793B67-6EB4-9D9E-822E-94D03D798C84}"/>
                </a:ext>
              </a:extLst>
            </p:cNvPr>
            <p:cNvSpPr/>
            <p:nvPr/>
          </p:nvSpPr>
          <p:spPr>
            <a:xfrm>
              <a:off x="24318147" y="24292215"/>
              <a:ext cx="154311" cy="575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87" name="Rectangle 86">
              <a:extLst>
                <a:ext uri="{FF2B5EF4-FFF2-40B4-BE49-F238E27FC236}">
                  <a16:creationId xmlns:a16="http://schemas.microsoft.com/office/drawing/2014/main" id="{189441CB-37CB-2C6F-20F7-BE9CE7FA77D3}"/>
                </a:ext>
              </a:extLst>
            </p:cNvPr>
            <p:cNvSpPr/>
            <p:nvPr/>
          </p:nvSpPr>
          <p:spPr>
            <a:xfrm>
              <a:off x="24897565" y="24815007"/>
              <a:ext cx="121248" cy="547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88" name="Rectangle 87">
              <a:extLst>
                <a:ext uri="{FF2B5EF4-FFF2-40B4-BE49-F238E27FC236}">
                  <a16:creationId xmlns:a16="http://schemas.microsoft.com/office/drawing/2014/main" id="{E77E5238-6FA3-B764-538C-9D4BED733784}"/>
                </a:ext>
              </a:extLst>
            </p:cNvPr>
            <p:cNvSpPr/>
            <p:nvPr/>
          </p:nvSpPr>
          <p:spPr>
            <a:xfrm>
              <a:off x="23834321" y="24866921"/>
              <a:ext cx="660686" cy="47036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dirty="0"/>
            </a:p>
          </p:txBody>
        </p:sp>
      </p:grpSp>
      <p:sp>
        <p:nvSpPr>
          <p:cNvPr id="51" name="TextBox 50">
            <a:extLst>
              <a:ext uri="{FF2B5EF4-FFF2-40B4-BE49-F238E27FC236}">
                <a16:creationId xmlns:a16="http://schemas.microsoft.com/office/drawing/2014/main" id="{662D6091-7932-040B-C240-CFAAFD9595C2}"/>
              </a:ext>
            </a:extLst>
          </p:cNvPr>
          <p:cNvSpPr txBox="1"/>
          <p:nvPr/>
        </p:nvSpPr>
        <p:spPr>
          <a:xfrm>
            <a:off x="11460225" y="3003366"/>
            <a:ext cx="534279" cy="184666"/>
          </a:xfrm>
          <a:prstGeom prst="rect">
            <a:avLst/>
          </a:prstGeom>
          <a:noFill/>
          <a:ln>
            <a:solidFill>
              <a:schemeClr val="bg2">
                <a:lumMod val="50000"/>
              </a:schemeClr>
            </a:solidFill>
          </a:ln>
        </p:spPr>
        <p:txBody>
          <a:bodyPr wrap="square" rtlCol="0">
            <a:spAutoFit/>
          </a:bodyPr>
          <a:lstStyle/>
          <a:p>
            <a:pPr algn="ctr"/>
            <a:r>
              <a:rPr lang="en-US" sz="600" dirty="0">
                <a:latin typeface="Khmer UI" panose="020B0502040204020203"/>
              </a:rPr>
              <a:t>Subtract</a:t>
            </a:r>
            <a:endParaRPr lang="pt-PT" sz="600" dirty="0">
              <a:latin typeface="Khmer UI" panose="020B0502040204020203"/>
            </a:endParaRPr>
          </a:p>
        </p:txBody>
      </p:sp>
      <p:cxnSp>
        <p:nvCxnSpPr>
          <p:cNvPr id="56" name="Straight Arrow Connector 55">
            <a:extLst>
              <a:ext uri="{FF2B5EF4-FFF2-40B4-BE49-F238E27FC236}">
                <a16:creationId xmlns:a16="http://schemas.microsoft.com/office/drawing/2014/main" id="{71A9297B-CF71-765A-A497-952B2330BEAE}"/>
              </a:ext>
            </a:extLst>
          </p:cNvPr>
          <p:cNvCxnSpPr>
            <a:cxnSpLocks/>
            <a:endCxn id="45" idx="2"/>
          </p:cNvCxnSpPr>
          <p:nvPr/>
        </p:nvCxnSpPr>
        <p:spPr>
          <a:xfrm flipV="1">
            <a:off x="11967693" y="2234518"/>
            <a:ext cx="0" cy="76884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2E924FED-37F0-17AC-9826-FD0AFC6EE5B2}"/>
              </a:ext>
            </a:extLst>
          </p:cNvPr>
          <p:cNvSpPr/>
          <p:nvPr/>
        </p:nvSpPr>
        <p:spPr>
          <a:xfrm>
            <a:off x="9964892" y="1908044"/>
            <a:ext cx="2197963" cy="140365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60" name="TextBox 59">
            <a:extLst>
              <a:ext uri="{FF2B5EF4-FFF2-40B4-BE49-F238E27FC236}">
                <a16:creationId xmlns:a16="http://schemas.microsoft.com/office/drawing/2014/main" id="{79739EA8-7ED8-C287-904A-7C6E8EA5D08C}"/>
              </a:ext>
            </a:extLst>
          </p:cNvPr>
          <p:cNvSpPr txBox="1"/>
          <p:nvPr/>
        </p:nvSpPr>
        <p:spPr>
          <a:xfrm>
            <a:off x="11796164" y="3668631"/>
            <a:ext cx="491982" cy="307777"/>
          </a:xfrm>
          <a:prstGeom prst="rect">
            <a:avLst/>
          </a:prstGeom>
          <a:noFill/>
          <a:ln>
            <a:noFill/>
          </a:ln>
        </p:spPr>
        <p:txBody>
          <a:bodyPr wrap="square" rtlCol="0">
            <a:spAutoFit/>
          </a:bodyPr>
          <a:lstStyle/>
          <a:p>
            <a:r>
              <a:rPr lang="en-US" sz="700" i="1" dirty="0">
                <a:latin typeface="Khmer UI" panose="020B0502040204020203"/>
              </a:rPr>
              <a:t>clean chunk</a:t>
            </a:r>
            <a:endParaRPr lang="pt-PT" sz="700" i="1" dirty="0">
              <a:latin typeface="Khmer UI" panose="020B0502040204020203"/>
            </a:endParaRPr>
          </a:p>
        </p:txBody>
      </p:sp>
      <p:cxnSp>
        <p:nvCxnSpPr>
          <p:cNvPr id="61" name="Straight Arrow Connector 60">
            <a:extLst>
              <a:ext uri="{FF2B5EF4-FFF2-40B4-BE49-F238E27FC236}">
                <a16:creationId xmlns:a16="http://schemas.microsoft.com/office/drawing/2014/main" id="{679C4059-88E2-CF10-F1B0-5B5858F5430B}"/>
              </a:ext>
            </a:extLst>
          </p:cNvPr>
          <p:cNvCxnSpPr>
            <a:cxnSpLocks/>
          </p:cNvCxnSpPr>
          <p:nvPr/>
        </p:nvCxnSpPr>
        <p:spPr>
          <a:xfrm flipV="1">
            <a:off x="10303957" y="2901502"/>
            <a:ext cx="0" cy="17384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EF5DB92-1F17-0E95-2B18-A20242E647B0}"/>
              </a:ext>
            </a:extLst>
          </p:cNvPr>
          <p:cNvSpPr txBox="1"/>
          <p:nvPr/>
        </p:nvSpPr>
        <p:spPr>
          <a:xfrm>
            <a:off x="10068688" y="2468763"/>
            <a:ext cx="470184" cy="184666"/>
          </a:xfrm>
          <a:prstGeom prst="rect">
            <a:avLst/>
          </a:prstGeom>
          <a:noFill/>
          <a:ln>
            <a:solidFill>
              <a:schemeClr val="bg2">
                <a:lumMod val="50000"/>
              </a:schemeClr>
            </a:solidFill>
          </a:ln>
        </p:spPr>
        <p:txBody>
          <a:bodyPr wrap="square" rtlCol="0">
            <a:spAutoFit/>
          </a:bodyPr>
          <a:lstStyle/>
          <a:p>
            <a:pPr algn="ctr"/>
            <a:r>
              <a:rPr lang="en-US" sz="600" dirty="0">
                <a:latin typeface="Khmer UI" panose="020B0502040204020203"/>
              </a:rPr>
              <a:t>Predict</a:t>
            </a:r>
            <a:endParaRPr lang="pt-PT" sz="600" dirty="0">
              <a:latin typeface="Khmer UI" panose="020B0502040204020203"/>
            </a:endParaRPr>
          </a:p>
        </p:txBody>
      </p:sp>
      <p:cxnSp>
        <p:nvCxnSpPr>
          <p:cNvPr id="63" name="Straight Arrow Connector 62">
            <a:extLst>
              <a:ext uri="{FF2B5EF4-FFF2-40B4-BE49-F238E27FC236}">
                <a16:creationId xmlns:a16="http://schemas.microsoft.com/office/drawing/2014/main" id="{EBC9B205-3A58-B96A-94BD-D2B075FEA5BD}"/>
              </a:ext>
            </a:extLst>
          </p:cNvPr>
          <p:cNvCxnSpPr>
            <a:cxnSpLocks/>
          </p:cNvCxnSpPr>
          <p:nvPr/>
        </p:nvCxnSpPr>
        <p:spPr>
          <a:xfrm>
            <a:off x="10303957" y="2683378"/>
            <a:ext cx="0" cy="96407"/>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DC2A7AB-A1DE-A77E-F75B-F773F5B56213}"/>
              </a:ext>
            </a:extLst>
          </p:cNvPr>
          <p:cNvCxnSpPr>
            <a:cxnSpLocks/>
            <a:stCxn id="62" idx="0"/>
          </p:cNvCxnSpPr>
          <p:nvPr/>
        </p:nvCxnSpPr>
        <p:spPr>
          <a:xfrm flipV="1">
            <a:off x="10303780" y="2347222"/>
            <a:ext cx="177" cy="12154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F4D2F07-63A8-238F-B57E-E7C77879C44C}"/>
              </a:ext>
            </a:extLst>
          </p:cNvPr>
          <p:cNvCxnSpPr>
            <a:cxnSpLocks/>
          </p:cNvCxnSpPr>
          <p:nvPr/>
        </p:nvCxnSpPr>
        <p:spPr>
          <a:xfrm>
            <a:off x="10692335" y="2558971"/>
            <a:ext cx="140170"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9EA0C02-0117-5B86-8B9F-321DE79C8E7E}"/>
              </a:ext>
            </a:extLst>
          </p:cNvPr>
          <p:cNvCxnSpPr>
            <a:cxnSpLocks/>
          </p:cNvCxnSpPr>
          <p:nvPr/>
        </p:nvCxnSpPr>
        <p:spPr>
          <a:xfrm>
            <a:off x="10692335" y="2334797"/>
            <a:ext cx="0" cy="486704"/>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C4209864-4363-3891-1E5B-2D648113E875}"/>
              </a:ext>
            </a:extLst>
          </p:cNvPr>
          <p:cNvGrpSpPr/>
          <p:nvPr/>
        </p:nvGrpSpPr>
        <p:grpSpPr>
          <a:xfrm rot="459139">
            <a:off x="10559138" y="2321556"/>
            <a:ext cx="29188" cy="29188"/>
            <a:chOff x="7265424" y="1601350"/>
            <a:chExt cx="45791" cy="45791"/>
          </a:xfrm>
        </p:grpSpPr>
        <p:cxnSp>
          <p:nvCxnSpPr>
            <p:cNvPr id="77" name="Straight Connector 76">
              <a:extLst>
                <a:ext uri="{FF2B5EF4-FFF2-40B4-BE49-F238E27FC236}">
                  <a16:creationId xmlns:a16="http://schemas.microsoft.com/office/drawing/2014/main" id="{176F15A3-BA06-9929-BBF4-7225B6FD2360}"/>
                </a:ext>
              </a:extLst>
            </p:cNvPr>
            <p:cNvCxnSpPr>
              <a:cxnSpLocks/>
            </p:cNvCxnSpPr>
            <p:nvPr/>
          </p:nvCxnSpPr>
          <p:spPr>
            <a:xfrm>
              <a:off x="7265424" y="1607059"/>
              <a:ext cx="45791" cy="3274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3900428-0D19-DC65-8DA7-8D1DAB3938FB}"/>
                </a:ext>
              </a:extLst>
            </p:cNvPr>
            <p:cNvCxnSpPr>
              <a:cxnSpLocks/>
            </p:cNvCxnSpPr>
            <p:nvPr/>
          </p:nvCxnSpPr>
          <p:spPr>
            <a:xfrm rot="5400000">
              <a:off x="7264536" y="1607872"/>
              <a:ext cx="45791" cy="3274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5" name="Rectangle 74">
            <a:extLst>
              <a:ext uri="{FF2B5EF4-FFF2-40B4-BE49-F238E27FC236}">
                <a16:creationId xmlns:a16="http://schemas.microsoft.com/office/drawing/2014/main" id="{C146D12B-CC89-79F6-9426-65627F574E57}"/>
              </a:ext>
            </a:extLst>
          </p:cNvPr>
          <p:cNvSpPr/>
          <p:nvPr/>
        </p:nvSpPr>
        <p:spPr>
          <a:xfrm>
            <a:off x="11894449" y="3529943"/>
            <a:ext cx="144256" cy="11446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76" name="Rectangle 75">
            <a:extLst>
              <a:ext uri="{FF2B5EF4-FFF2-40B4-BE49-F238E27FC236}">
                <a16:creationId xmlns:a16="http://schemas.microsoft.com/office/drawing/2014/main" id="{D36A6A93-95F6-5992-77BA-EBFB5C04D8F3}"/>
              </a:ext>
            </a:extLst>
          </p:cNvPr>
          <p:cNvSpPr/>
          <p:nvPr/>
        </p:nvSpPr>
        <p:spPr>
          <a:xfrm>
            <a:off x="11169427" y="3323704"/>
            <a:ext cx="40099" cy="14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114" name="TextBox 113">
            <a:extLst>
              <a:ext uri="{FF2B5EF4-FFF2-40B4-BE49-F238E27FC236}">
                <a16:creationId xmlns:a16="http://schemas.microsoft.com/office/drawing/2014/main" id="{D010B91F-EE44-E30C-BFA1-311BB72F6912}"/>
              </a:ext>
            </a:extLst>
          </p:cNvPr>
          <p:cNvSpPr txBox="1"/>
          <p:nvPr/>
        </p:nvSpPr>
        <p:spPr>
          <a:xfrm>
            <a:off x="6039540" y="2760731"/>
            <a:ext cx="384712" cy="184666"/>
          </a:xfrm>
          <a:prstGeom prst="rect">
            <a:avLst/>
          </a:prstGeom>
          <a:noFill/>
        </p:spPr>
        <p:txBody>
          <a:bodyPr wrap="square" rtlCol="0">
            <a:spAutoFit/>
          </a:bodyPr>
          <a:lstStyle/>
          <a:p>
            <a:r>
              <a:rPr lang="en-US" sz="600" dirty="0">
                <a:latin typeface="Khmer UI" panose="020B0502040204020203"/>
              </a:rPr>
              <a:t>Time</a:t>
            </a:r>
            <a:endParaRPr lang="pt-PT" sz="600" dirty="0">
              <a:latin typeface="Khmer UI" panose="020B0502040204020203"/>
            </a:endParaRPr>
          </a:p>
        </p:txBody>
      </p:sp>
      <p:cxnSp>
        <p:nvCxnSpPr>
          <p:cNvPr id="132" name="Straight Arrow Connector 131">
            <a:extLst>
              <a:ext uri="{FF2B5EF4-FFF2-40B4-BE49-F238E27FC236}">
                <a16:creationId xmlns:a16="http://schemas.microsoft.com/office/drawing/2014/main" id="{27F41B23-91CA-7436-6B4A-AD0294D6333B}"/>
              </a:ext>
            </a:extLst>
          </p:cNvPr>
          <p:cNvCxnSpPr>
            <a:cxnSpLocks/>
          </p:cNvCxnSpPr>
          <p:nvPr/>
        </p:nvCxnSpPr>
        <p:spPr>
          <a:xfrm flipH="1">
            <a:off x="6232718" y="4852705"/>
            <a:ext cx="1251862" cy="0"/>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169" name="Straight Arrow Connector 168">
            <a:extLst>
              <a:ext uri="{FF2B5EF4-FFF2-40B4-BE49-F238E27FC236}">
                <a16:creationId xmlns:a16="http://schemas.microsoft.com/office/drawing/2014/main" id="{7DF0994B-9663-F09F-F63C-F0AE1726922A}"/>
              </a:ext>
            </a:extLst>
          </p:cNvPr>
          <p:cNvCxnSpPr>
            <a:cxnSpLocks/>
          </p:cNvCxnSpPr>
          <p:nvPr/>
        </p:nvCxnSpPr>
        <p:spPr>
          <a:xfrm flipH="1">
            <a:off x="4065916" y="4995644"/>
            <a:ext cx="4901776" cy="0"/>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173" name="Straight Arrow Connector 172">
            <a:extLst>
              <a:ext uri="{FF2B5EF4-FFF2-40B4-BE49-F238E27FC236}">
                <a16:creationId xmlns:a16="http://schemas.microsoft.com/office/drawing/2014/main" id="{27B72B0D-29D5-CE12-5613-8A9099EE10A9}"/>
              </a:ext>
            </a:extLst>
          </p:cNvPr>
          <p:cNvCxnSpPr>
            <a:cxnSpLocks/>
          </p:cNvCxnSpPr>
          <p:nvPr/>
        </p:nvCxnSpPr>
        <p:spPr>
          <a:xfrm flipH="1">
            <a:off x="4481460" y="5227035"/>
            <a:ext cx="5144154" cy="0"/>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177" name="Straight Arrow Connector 176">
            <a:extLst>
              <a:ext uri="{FF2B5EF4-FFF2-40B4-BE49-F238E27FC236}">
                <a16:creationId xmlns:a16="http://schemas.microsoft.com/office/drawing/2014/main" id="{613771BD-584C-960D-E795-F0BEDAD6BC76}"/>
              </a:ext>
            </a:extLst>
          </p:cNvPr>
          <p:cNvCxnSpPr>
            <a:cxnSpLocks/>
          </p:cNvCxnSpPr>
          <p:nvPr/>
        </p:nvCxnSpPr>
        <p:spPr>
          <a:xfrm flipH="1">
            <a:off x="8155082" y="5414477"/>
            <a:ext cx="2936466" cy="0"/>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180" name="Straight Connector 179">
            <a:extLst>
              <a:ext uri="{FF2B5EF4-FFF2-40B4-BE49-F238E27FC236}">
                <a16:creationId xmlns:a16="http://schemas.microsoft.com/office/drawing/2014/main" id="{0E007435-5E5E-BBBE-2A79-9216DD59979C}"/>
              </a:ext>
            </a:extLst>
          </p:cNvPr>
          <p:cNvCxnSpPr>
            <a:cxnSpLocks/>
            <a:stCxn id="58" idx="2"/>
          </p:cNvCxnSpPr>
          <p:nvPr/>
        </p:nvCxnSpPr>
        <p:spPr>
          <a:xfrm>
            <a:off x="7484581" y="3314919"/>
            <a:ext cx="0" cy="1537786"/>
          </a:xfrm>
          <a:prstGeom prst="line">
            <a:avLst/>
          </a:prstGeom>
        </p:spPr>
        <p:style>
          <a:lnRef idx="1">
            <a:schemeClr val="accent2"/>
          </a:lnRef>
          <a:fillRef idx="0">
            <a:schemeClr val="accent2"/>
          </a:fillRef>
          <a:effectRef idx="0">
            <a:schemeClr val="accent2"/>
          </a:effectRef>
          <a:fontRef idx="minor">
            <a:schemeClr val="tx1"/>
          </a:fontRef>
        </p:style>
      </p:cxnSp>
      <p:cxnSp>
        <p:nvCxnSpPr>
          <p:cNvPr id="182" name="Straight Connector 181">
            <a:extLst>
              <a:ext uri="{FF2B5EF4-FFF2-40B4-BE49-F238E27FC236}">
                <a16:creationId xmlns:a16="http://schemas.microsoft.com/office/drawing/2014/main" id="{0D8B6FC8-2641-8452-3C4F-EA0EE3CACECA}"/>
              </a:ext>
            </a:extLst>
          </p:cNvPr>
          <p:cNvCxnSpPr>
            <a:cxnSpLocks/>
            <a:stCxn id="25" idx="2"/>
          </p:cNvCxnSpPr>
          <p:nvPr/>
        </p:nvCxnSpPr>
        <p:spPr>
          <a:xfrm>
            <a:off x="8956434" y="3163259"/>
            <a:ext cx="11258" cy="1832385"/>
          </a:xfrm>
          <a:prstGeom prst="line">
            <a:avLst/>
          </a:prstGeom>
        </p:spPr>
        <p:style>
          <a:lnRef idx="1">
            <a:schemeClr val="accent2"/>
          </a:lnRef>
          <a:fillRef idx="0">
            <a:schemeClr val="accent2"/>
          </a:fillRef>
          <a:effectRef idx="0">
            <a:schemeClr val="accent2"/>
          </a:effectRef>
          <a:fontRef idx="minor">
            <a:schemeClr val="tx1"/>
          </a:fontRef>
        </p:style>
      </p:cxnSp>
      <p:cxnSp>
        <p:nvCxnSpPr>
          <p:cNvPr id="185" name="Straight Connector 184">
            <a:extLst>
              <a:ext uri="{FF2B5EF4-FFF2-40B4-BE49-F238E27FC236}">
                <a16:creationId xmlns:a16="http://schemas.microsoft.com/office/drawing/2014/main" id="{C033EBB6-50A8-4DF2-9FE6-BEB75E96A8CE}"/>
              </a:ext>
            </a:extLst>
          </p:cNvPr>
          <p:cNvCxnSpPr>
            <a:cxnSpLocks/>
            <a:stCxn id="26" idx="2"/>
          </p:cNvCxnSpPr>
          <p:nvPr/>
        </p:nvCxnSpPr>
        <p:spPr>
          <a:xfrm flipH="1">
            <a:off x="9625614" y="3161207"/>
            <a:ext cx="71" cy="2053796"/>
          </a:xfrm>
          <a:prstGeom prst="line">
            <a:avLst/>
          </a:prstGeom>
        </p:spPr>
        <p:style>
          <a:lnRef idx="1">
            <a:schemeClr val="accent2"/>
          </a:lnRef>
          <a:fillRef idx="0">
            <a:schemeClr val="accent2"/>
          </a:fillRef>
          <a:effectRef idx="0">
            <a:schemeClr val="accent2"/>
          </a:effectRef>
          <a:fontRef idx="minor">
            <a:schemeClr val="tx1"/>
          </a:fontRef>
        </p:style>
      </p:cxnSp>
      <p:cxnSp>
        <p:nvCxnSpPr>
          <p:cNvPr id="194" name="Straight Connector 193">
            <a:extLst>
              <a:ext uri="{FF2B5EF4-FFF2-40B4-BE49-F238E27FC236}">
                <a16:creationId xmlns:a16="http://schemas.microsoft.com/office/drawing/2014/main" id="{5C08D978-9EE0-0238-F7E5-2EBB077937E9}"/>
              </a:ext>
            </a:extLst>
          </p:cNvPr>
          <p:cNvCxnSpPr>
            <a:cxnSpLocks/>
          </p:cNvCxnSpPr>
          <p:nvPr/>
        </p:nvCxnSpPr>
        <p:spPr>
          <a:xfrm>
            <a:off x="11086425" y="3310142"/>
            <a:ext cx="0" cy="2104335"/>
          </a:xfrm>
          <a:prstGeom prst="line">
            <a:avLst/>
          </a:prstGeom>
        </p:spPr>
        <p:style>
          <a:lnRef idx="1">
            <a:schemeClr val="accent2"/>
          </a:lnRef>
          <a:fillRef idx="0">
            <a:schemeClr val="accent2"/>
          </a:fillRef>
          <a:effectRef idx="0">
            <a:schemeClr val="accent2"/>
          </a:effectRef>
          <a:fontRef idx="minor">
            <a:schemeClr val="tx1"/>
          </a:fontRef>
        </p:style>
      </p:cxnSp>
      <p:sp>
        <p:nvSpPr>
          <p:cNvPr id="198" name="TextBox 197">
            <a:extLst>
              <a:ext uri="{FF2B5EF4-FFF2-40B4-BE49-F238E27FC236}">
                <a16:creationId xmlns:a16="http://schemas.microsoft.com/office/drawing/2014/main" id="{33BDADD2-E4E8-DBE0-2A29-E65324EA3763}"/>
              </a:ext>
            </a:extLst>
          </p:cNvPr>
          <p:cNvSpPr txBox="1"/>
          <p:nvPr/>
        </p:nvSpPr>
        <p:spPr>
          <a:xfrm>
            <a:off x="10742533" y="1730572"/>
            <a:ext cx="837031" cy="200055"/>
          </a:xfrm>
          <a:prstGeom prst="rect">
            <a:avLst/>
          </a:prstGeom>
          <a:noFill/>
          <a:ln>
            <a:noFill/>
          </a:ln>
        </p:spPr>
        <p:txBody>
          <a:bodyPr wrap="square" rtlCol="0">
            <a:spAutoFit/>
          </a:bodyPr>
          <a:lstStyle/>
          <a:p>
            <a:r>
              <a:rPr lang="en-US" sz="700" b="1" dirty="0">
                <a:solidFill>
                  <a:srgbClr val="000000"/>
                </a:solidFill>
                <a:latin typeface="Khmer UI" panose="020B0502040204020203" pitchFamily="34" charset="0"/>
              </a:rPr>
              <a:t>PA correction</a:t>
            </a:r>
            <a:endParaRPr lang="pt-PT" sz="700" b="1" dirty="0">
              <a:solidFill>
                <a:srgbClr val="000000"/>
              </a:solidFill>
              <a:latin typeface="Khmer UI" panose="020B0502040204020203" pitchFamily="34" charset="0"/>
            </a:endParaRPr>
          </a:p>
        </p:txBody>
      </p:sp>
      <p:sp>
        <p:nvSpPr>
          <p:cNvPr id="200" name="Google Shape;151;geb4f7d9ee6_0_72">
            <a:extLst>
              <a:ext uri="{FF2B5EF4-FFF2-40B4-BE49-F238E27FC236}">
                <a16:creationId xmlns:a16="http://schemas.microsoft.com/office/drawing/2014/main" id="{1C5AE113-2717-0098-D69B-B4F135268126}"/>
              </a:ext>
            </a:extLst>
          </p:cNvPr>
          <p:cNvSpPr txBox="1"/>
          <p:nvPr/>
        </p:nvSpPr>
        <p:spPr>
          <a:xfrm>
            <a:off x="1281793" y="1334665"/>
            <a:ext cx="2611003" cy="278111"/>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pt-PT" sz="1600" dirty="0">
                <a:solidFill>
                  <a:schemeClr val="bg1"/>
                </a:solidFill>
              </a:rPr>
              <a:t>EEG-</a:t>
            </a:r>
            <a:r>
              <a:rPr lang="pt-PT" sz="1600" dirty="0" err="1">
                <a:solidFill>
                  <a:schemeClr val="bg1"/>
                </a:solidFill>
              </a:rPr>
              <a:t>fMRI</a:t>
            </a:r>
            <a:endParaRPr sz="1600" i="0" u="none" strike="noStrike" cap="none" dirty="0">
              <a:solidFill>
                <a:schemeClr val="bg1"/>
              </a:solidFill>
              <a:latin typeface="Arial"/>
              <a:ea typeface="Arial"/>
              <a:cs typeface="Arial"/>
              <a:sym typeface="Arial"/>
            </a:endParaRPr>
          </a:p>
        </p:txBody>
      </p:sp>
      <p:sp>
        <p:nvSpPr>
          <p:cNvPr id="201" name="Google Shape;151;geb4f7d9ee6_0_72">
            <a:extLst>
              <a:ext uri="{FF2B5EF4-FFF2-40B4-BE49-F238E27FC236}">
                <a16:creationId xmlns:a16="http://schemas.microsoft.com/office/drawing/2014/main" id="{1788073B-35C9-B68B-D3A3-FCFF624F97BE}"/>
              </a:ext>
            </a:extLst>
          </p:cNvPr>
          <p:cNvSpPr txBox="1"/>
          <p:nvPr/>
        </p:nvSpPr>
        <p:spPr>
          <a:xfrm>
            <a:off x="3717409" y="1334665"/>
            <a:ext cx="2812786" cy="286319"/>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pt-PT" sz="1600" dirty="0">
                <a:solidFill>
                  <a:schemeClr val="bg1"/>
                </a:solidFill>
              </a:rPr>
              <a:t>EEG </a:t>
            </a:r>
            <a:r>
              <a:rPr lang="pt-PT" sz="1600" dirty="0" err="1">
                <a:solidFill>
                  <a:schemeClr val="bg1"/>
                </a:solidFill>
              </a:rPr>
              <a:t>Artifacts</a:t>
            </a:r>
            <a:endParaRPr sz="1600" i="0" u="none" strike="noStrike" cap="none" dirty="0">
              <a:solidFill>
                <a:schemeClr val="bg1"/>
              </a:solidFill>
              <a:latin typeface="Arial"/>
              <a:ea typeface="Arial"/>
              <a:cs typeface="Arial"/>
              <a:sym typeface="Arial"/>
            </a:endParaRPr>
          </a:p>
        </p:txBody>
      </p:sp>
      <p:sp>
        <p:nvSpPr>
          <p:cNvPr id="202" name="Google Shape;151;geb4f7d9ee6_0_72">
            <a:extLst>
              <a:ext uri="{FF2B5EF4-FFF2-40B4-BE49-F238E27FC236}">
                <a16:creationId xmlns:a16="http://schemas.microsoft.com/office/drawing/2014/main" id="{D71E0568-976E-1E2C-D3A9-731B0ED8BAE3}"/>
              </a:ext>
            </a:extLst>
          </p:cNvPr>
          <p:cNvSpPr txBox="1"/>
          <p:nvPr/>
        </p:nvSpPr>
        <p:spPr>
          <a:xfrm>
            <a:off x="8787853" y="1332709"/>
            <a:ext cx="1787722" cy="276982"/>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pt-PT" sz="1600" dirty="0" err="1">
                <a:solidFill>
                  <a:schemeClr val="bg1"/>
                </a:solidFill>
              </a:rPr>
              <a:t>Solution</a:t>
            </a:r>
            <a:endParaRPr sz="1600" i="0" u="none" strike="noStrike" cap="none" dirty="0">
              <a:solidFill>
                <a:schemeClr val="bg1"/>
              </a:solidFill>
              <a:latin typeface="Arial"/>
              <a:ea typeface="Arial"/>
              <a:cs typeface="Arial"/>
              <a:sym typeface="Arial"/>
            </a:endParaRPr>
          </a:p>
        </p:txBody>
      </p:sp>
      <p:cxnSp>
        <p:nvCxnSpPr>
          <p:cNvPr id="218" name="Straight Connector 217">
            <a:extLst>
              <a:ext uri="{FF2B5EF4-FFF2-40B4-BE49-F238E27FC236}">
                <a16:creationId xmlns:a16="http://schemas.microsoft.com/office/drawing/2014/main" id="{B13BF17F-2F97-A6F2-5FD4-2918926BE559}"/>
              </a:ext>
            </a:extLst>
          </p:cNvPr>
          <p:cNvCxnSpPr>
            <a:cxnSpLocks/>
          </p:cNvCxnSpPr>
          <p:nvPr/>
        </p:nvCxnSpPr>
        <p:spPr>
          <a:xfrm>
            <a:off x="4476978" y="5081847"/>
            <a:ext cx="0" cy="276151"/>
          </a:xfrm>
          <a:prstGeom prst="line">
            <a:avLst/>
          </a:prstGeom>
        </p:spPr>
        <p:style>
          <a:lnRef idx="1">
            <a:schemeClr val="accent2"/>
          </a:lnRef>
          <a:fillRef idx="0">
            <a:schemeClr val="accent2"/>
          </a:fillRef>
          <a:effectRef idx="0">
            <a:schemeClr val="accent2"/>
          </a:effectRef>
          <a:fontRef idx="minor">
            <a:schemeClr val="tx1"/>
          </a:fontRef>
        </p:style>
      </p:cxnSp>
      <p:cxnSp>
        <p:nvCxnSpPr>
          <p:cNvPr id="226" name="Straight Arrow Connector 225">
            <a:extLst>
              <a:ext uri="{FF2B5EF4-FFF2-40B4-BE49-F238E27FC236}">
                <a16:creationId xmlns:a16="http://schemas.microsoft.com/office/drawing/2014/main" id="{0A281114-6DDF-1915-3F4E-54CF77CE93AA}"/>
              </a:ext>
            </a:extLst>
          </p:cNvPr>
          <p:cNvCxnSpPr>
            <a:cxnSpLocks/>
          </p:cNvCxnSpPr>
          <p:nvPr/>
        </p:nvCxnSpPr>
        <p:spPr>
          <a:xfrm>
            <a:off x="11958559" y="3203421"/>
            <a:ext cx="0" cy="26986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3B91D2DA-E469-964D-8204-442AFCE303D0}"/>
              </a:ext>
            </a:extLst>
          </p:cNvPr>
          <p:cNvCxnSpPr>
            <a:cxnSpLocks/>
          </p:cNvCxnSpPr>
          <p:nvPr/>
        </p:nvCxnSpPr>
        <p:spPr>
          <a:xfrm flipV="1">
            <a:off x="11116706" y="2227098"/>
            <a:ext cx="0" cy="107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7E2B69-8CAF-4458-FA90-52C2FA4A6A5E}"/>
              </a:ext>
            </a:extLst>
          </p:cNvPr>
          <p:cNvSpPr txBox="1"/>
          <p:nvPr/>
        </p:nvSpPr>
        <p:spPr>
          <a:xfrm>
            <a:off x="10886993" y="2287551"/>
            <a:ext cx="482891" cy="184666"/>
          </a:xfrm>
          <a:prstGeom prst="rect">
            <a:avLst/>
          </a:prstGeom>
          <a:solidFill>
            <a:schemeClr val="bg1"/>
          </a:solidFill>
          <a:ln>
            <a:solidFill>
              <a:schemeClr val="bg2">
                <a:lumMod val="50000"/>
              </a:schemeClr>
            </a:solidFill>
          </a:ln>
        </p:spPr>
        <p:txBody>
          <a:bodyPr wrap="square" rtlCol="0">
            <a:spAutoFit/>
          </a:bodyPr>
          <a:lstStyle/>
          <a:p>
            <a:pPr algn="ctr"/>
            <a:r>
              <a:rPr lang="en-US" sz="600" dirty="0">
                <a:latin typeface="Khmer UI" panose="020B0502040204020203"/>
              </a:rPr>
              <a:t>Average</a:t>
            </a:r>
            <a:endParaRPr lang="pt-PT" sz="600" dirty="0">
              <a:latin typeface="Khmer UI" panose="020B0502040204020203"/>
            </a:endParaRPr>
          </a:p>
        </p:txBody>
      </p:sp>
      <p:sp>
        <p:nvSpPr>
          <p:cNvPr id="6" name="ZoneTexte 5">
            <a:extLst>
              <a:ext uri="{FF2B5EF4-FFF2-40B4-BE49-F238E27FC236}">
                <a16:creationId xmlns:a16="http://schemas.microsoft.com/office/drawing/2014/main" id="{F95C893E-E666-58EE-489F-E76AE7721424}"/>
              </a:ext>
            </a:extLst>
          </p:cNvPr>
          <p:cNvSpPr txBox="1"/>
          <p:nvPr/>
        </p:nvSpPr>
        <p:spPr>
          <a:xfrm>
            <a:off x="4689457" y="374906"/>
            <a:ext cx="6143048" cy="646331"/>
          </a:xfrm>
          <a:prstGeom prst="rect">
            <a:avLst/>
          </a:prstGeom>
          <a:noFill/>
        </p:spPr>
        <p:txBody>
          <a:bodyPr wrap="square">
            <a:spAutoFit/>
          </a:bodyPr>
          <a:lstStyle/>
          <a:p>
            <a:r>
              <a:rPr lang="fr-FR" dirty="0">
                <a:effectLst/>
                <a:hlinkClick r:id="rId7" tooltip="https://github.com/soraya28/neuxus/blob/master/examples/mri-artifact-correction/correct.py"/>
              </a:rPr>
              <a:t>https://github.com/Soraya28/NeuXus/blob/master/examples/mri-artifact-correction/correct.py</a:t>
            </a:r>
            <a:endParaRPr lang="fr-FR" dirty="0"/>
          </a:p>
        </p:txBody>
      </p:sp>
    </p:spTree>
    <p:extLst>
      <p:ext uri="{BB962C8B-B14F-4D97-AF65-F5344CB8AC3E}">
        <p14:creationId xmlns:p14="http://schemas.microsoft.com/office/powerpoint/2010/main" val="3377611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8CB7B9-193E-04EA-F29B-26FBCAD2F5C9}"/>
              </a:ext>
            </a:extLst>
          </p:cNvPr>
          <p:cNvSpPr>
            <a:spLocks noGrp="1"/>
          </p:cNvSpPr>
          <p:nvPr>
            <p:ph type="title"/>
          </p:nvPr>
        </p:nvSpPr>
        <p:spPr/>
        <p:txBody>
          <a:bodyPr/>
          <a:lstStyle/>
          <a:p>
            <a:r>
              <a:rPr lang="fr-FR" dirty="0"/>
              <a:t>DF to </a:t>
            </a:r>
            <a:r>
              <a:rPr lang="fr-FR" dirty="0" err="1"/>
              <a:t>raw</a:t>
            </a:r>
            <a:r>
              <a:rPr lang="fr-FR" dirty="0"/>
              <a:t> mne</a:t>
            </a:r>
          </a:p>
        </p:txBody>
      </p:sp>
      <p:sp>
        <p:nvSpPr>
          <p:cNvPr id="3" name="ZoneTexte 2">
            <a:extLst>
              <a:ext uri="{FF2B5EF4-FFF2-40B4-BE49-F238E27FC236}">
                <a16:creationId xmlns:a16="http://schemas.microsoft.com/office/drawing/2014/main" id="{76B7A524-F034-923C-2DC0-FE4917330D8A}"/>
              </a:ext>
            </a:extLst>
          </p:cNvPr>
          <p:cNvSpPr txBox="1"/>
          <p:nvPr/>
        </p:nvSpPr>
        <p:spPr>
          <a:xfrm>
            <a:off x="1097280" y="1687651"/>
            <a:ext cx="10438889" cy="4801314"/>
          </a:xfrm>
          <a:prstGeom prst="rect">
            <a:avLst/>
          </a:prstGeom>
          <a:noFill/>
        </p:spPr>
        <p:txBody>
          <a:bodyPr wrap="square" rtlCol="0">
            <a:spAutoFit/>
          </a:bodyPr>
          <a:lstStyle/>
          <a:p>
            <a:r>
              <a:rPr lang="fr-FR" dirty="0">
                <a:hlinkClick r:id="rId2"/>
              </a:rPr>
              <a:t>https://github.com/LaSEEB/NeuXus/blob/81d1779c02e8dcda0236f2698f9490799714598f/neuxus/node.py#L46</a:t>
            </a:r>
            <a:endParaRPr lang="fr-FR" dirty="0"/>
          </a:p>
          <a:p>
            <a:r>
              <a:rPr lang="fr-FR" dirty="0">
                <a:hlinkClick r:id="rId3"/>
              </a:rPr>
              <a:t>https://mne.tools/stable/auto_tutorials/simulation/10_array_objs.html#sphx-glr-auto-tutorials-simulation-10-array-objs-py</a:t>
            </a:r>
            <a:r>
              <a:rPr lang="fr-FR" dirty="0"/>
              <a:t> </a:t>
            </a:r>
          </a:p>
          <a:p>
            <a:endParaRPr lang="fr-FR" dirty="0"/>
          </a:p>
          <a:p>
            <a:pPr marL="0" marR="0">
              <a:spcBef>
                <a:spcPts val="0"/>
              </a:spcBef>
              <a:spcAft>
                <a:spcPts val="0"/>
              </a:spcAft>
            </a:pPr>
            <a:r>
              <a:rPr lang="fr-FR" sz="1800" dirty="0">
                <a:effectLst/>
                <a:latin typeface="Calibri" panose="020F0502020204030204" pitchFamily="34" charset="0"/>
              </a:rPr>
              <a:t>class </a:t>
            </a:r>
            <a:r>
              <a:rPr lang="fr-FR" sz="1800" dirty="0" err="1">
                <a:effectLst/>
                <a:latin typeface="Calibri" panose="020F0502020204030204" pitchFamily="34" charset="0"/>
              </a:rPr>
              <a:t>Print</a:t>
            </a:r>
            <a:r>
              <a:rPr lang="fr-FR" sz="1800" dirty="0">
                <a:effectLst/>
                <a:latin typeface="Calibri" panose="020F0502020204030204" pitchFamily="34" charset="0"/>
              </a:rPr>
              <a:t>(Node):</a:t>
            </a:r>
          </a:p>
          <a:p>
            <a:pPr marL="0" marR="0">
              <a:spcBef>
                <a:spcPts val="0"/>
              </a:spcBef>
              <a:spcAft>
                <a:spcPts val="0"/>
              </a:spcAft>
            </a:pPr>
            <a:r>
              <a:rPr lang="fr-FR" sz="1800" dirty="0">
                <a:effectLst/>
                <a:latin typeface="Calibri" panose="020F0502020204030204" pitchFamily="34" charset="0"/>
              </a:rPr>
              <a:t>    __init__(self, </a:t>
            </a:r>
            <a:r>
              <a:rPr lang="fr-FR" sz="1800" dirty="0" err="1">
                <a:effectLst/>
                <a:latin typeface="Calibri" panose="020F0502020204030204" pitchFamily="34" charset="0"/>
              </a:rPr>
              <a:t>input_port</a:t>
            </a:r>
            <a:r>
              <a:rPr lang="fr-FR" sz="1800" dirty="0">
                <a:effectLst/>
                <a:latin typeface="Calibri" panose="020F0502020204030204" pitchFamily="34" charset="0"/>
              </a:rPr>
              <a:t>):</a:t>
            </a:r>
          </a:p>
          <a:p>
            <a:pPr marL="0" marR="0">
              <a:spcBef>
                <a:spcPts val="0"/>
              </a:spcBef>
              <a:spcAft>
                <a:spcPts val="0"/>
              </a:spcAft>
            </a:pPr>
            <a:r>
              <a:rPr lang="fr-FR" sz="1800" dirty="0">
                <a:effectLst/>
                <a:latin typeface="Calibri" panose="020F0502020204030204" pitchFamily="34" charset="0"/>
              </a:rPr>
              <a:t>        </a:t>
            </a:r>
            <a:r>
              <a:rPr lang="fr-FR" sz="1800" dirty="0" err="1">
                <a:effectLst/>
                <a:latin typeface="Calibri" panose="020F0502020204030204" pitchFamily="34" charset="0"/>
              </a:rPr>
              <a:t>Node.__init</a:t>
            </a:r>
            <a:r>
              <a:rPr lang="fr-FR" sz="1800" dirty="0">
                <a:effectLst/>
                <a:latin typeface="Calibri" panose="020F0502020204030204" pitchFamily="34" charset="0"/>
              </a:rPr>
              <a:t>__(self, </a:t>
            </a:r>
            <a:r>
              <a:rPr lang="fr-FR" sz="1800" dirty="0" err="1">
                <a:effectLst/>
                <a:latin typeface="Calibri" panose="020F0502020204030204" pitchFamily="34" charset="0"/>
              </a:rPr>
              <a:t>input_port</a:t>
            </a:r>
            <a:r>
              <a:rPr lang="fr-FR" sz="1800" dirty="0">
                <a:effectLst/>
                <a:latin typeface="Calibri" panose="020F0502020204030204" pitchFamily="34" charset="0"/>
              </a:rPr>
              <a:t>, None)</a:t>
            </a:r>
          </a:p>
          <a:p>
            <a:pPr marL="0" marR="0">
              <a:spcBef>
                <a:spcPts val="0"/>
              </a:spcBef>
              <a:spcAft>
                <a:spcPts val="0"/>
              </a:spcAft>
            </a:pPr>
            <a:r>
              <a:rPr lang="fr-FR" sz="1800" dirty="0">
                <a:effectLst/>
                <a:latin typeface="Calibri" panose="020F0502020204030204" pitchFamily="34" charset="0"/>
              </a:rPr>
              <a:t> </a:t>
            </a:r>
          </a:p>
          <a:p>
            <a:pPr marL="0" marR="0">
              <a:spcBef>
                <a:spcPts val="0"/>
              </a:spcBef>
              <a:spcAft>
                <a:spcPts val="0"/>
              </a:spcAft>
            </a:pPr>
            <a:r>
              <a:rPr lang="fr-FR" sz="1800" dirty="0">
                <a:effectLst/>
                <a:latin typeface="Calibri" panose="020F0502020204030204" pitchFamily="34" charset="0"/>
              </a:rPr>
              <a:t>    update(self):</a:t>
            </a:r>
          </a:p>
          <a:p>
            <a:pPr marL="0" marR="0">
              <a:spcBef>
                <a:spcPts val="0"/>
              </a:spcBef>
              <a:spcAft>
                <a:spcPts val="0"/>
              </a:spcAft>
            </a:pPr>
            <a:r>
              <a:rPr lang="fr-FR" sz="1800" dirty="0">
                <a:effectLst/>
                <a:latin typeface="Calibri" panose="020F0502020204030204" pitchFamily="34" charset="0"/>
              </a:rPr>
              <a:t>        for </a:t>
            </a:r>
            <a:r>
              <a:rPr lang="fr-FR" sz="1800" dirty="0" err="1">
                <a:effectLst/>
                <a:latin typeface="Calibri" panose="020F0502020204030204" pitchFamily="34" charset="0"/>
              </a:rPr>
              <a:t>chunk</a:t>
            </a:r>
            <a:r>
              <a:rPr lang="fr-FR" sz="1800" dirty="0">
                <a:effectLst/>
                <a:latin typeface="Calibri" panose="020F0502020204030204" pitchFamily="34" charset="0"/>
              </a:rPr>
              <a:t> in </a:t>
            </a:r>
            <a:r>
              <a:rPr lang="fr-FR" sz="1800" dirty="0" err="1">
                <a:effectLst/>
                <a:latin typeface="Calibri" panose="020F0502020204030204" pitchFamily="34" charset="0"/>
              </a:rPr>
              <a:t>self.input</a:t>
            </a:r>
            <a:r>
              <a:rPr lang="fr-FR" sz="1800" dirty="0">
                <a:effectLst/>
                <a:latin typeface="Calibri" panose="020F0502020204030204" pitchFamily="34" charset="0"/>
              </a:rPr>
              <a:t>:</a:t>
            </a:r>
          </a:p>
          <a:p>
            <a:pPr marL="0" marR="0">
              <a:spcBef>
                <a:spcPts val="0"/>
              </a:spcBef>
              <a:spcAft>
                <a:spcPts val="0"/>
              </a:spcAft>
            </a:pPr>
            <a:r>
              <a:rPr lang="fr-FR" sz="1800" dirty="0">
                <a:effectLst/>
                <a:latin typeface="Calibri" panose="020F0502020204030204" pitchFamily="34" charset="0"/>
              </a:rPr>
              <a:t>            </a:t>
            </a:r>
            <a:r>
              <a:rPr lang="fr-FR" sz="1800" dirty="0" err="1">
                <a:effectLst/>
                <a:latin typeface="Calibri" panose="020F0502020204030204" pitchFamily="34" charset="0"/>
              </a:rPr>
              <a:t>print</a:t>
            </a:r>
            <a:r>
              <a:rPr lang="fr-FR" sz="1800" dirty="0">
                <a:effectLst/>
                <a:latin typeface="Calibri" panose="020F0502020204030204" pitchFamily="34" charset="0"/>
              </a:rPr>
              <a:t>(</a:t>
            </a:r>
            <a:r>
              <a:rPr lang="fr-FR" sz="1800" dirty="0" err="1">
                <a:effectLst/>
                <a:latin typeface="Calibri" panose="020F0502020204030204" pitchFamily="34" charset="0"/>
              </a:rPr>
              <a:t>chunk</a:t>
            </a:r>
            <a:r>
              <a:rPr lang="fr-FR" sz="1800" dirty="0">
                <a:effectLst/>
                <a:latin typeface="Calibri" panose="020F0502020204030204" pitchFamily="34" charset="0"/>
              </a:rPr>
              <a:t>)</a:t>
            </a:r>
          </a:p>
          <a:p>
            <a:endParaRPr lang="fr-FR" dirty="0"/>
          </a:p>
          <a:p>
            <a:r>
              <a:rPr lang="fr-FR" dirty="0"/>
              <a:t>[DEBUG] Input </a:t>
            </a:r>
            <a:r>
              <a:rPr lang="fr-FR" dirty="0" err="1"/>
              <a:t>chunk</a:t>
            </a:r>
            <a:r>
              <a:rPr lang="fr-FR" dirty="0"/>
              <a:t> of LslSend5</a:t>
            </a:r>
            <a:br>
              <a:rPr lang="fr-FR" dirty="0"/>
            </a:br>
            <a:r>
              <a:rPr lang="fr-FR" dirty="0"/>
              <a:t>             Fp1        Fp2         F3  ...       TP10        </a:t>
            </a:r>
            <a:r>
              <a:rPr lang="fr-FR" dirty="0" err="1"/>
              <a:t>POz</a:t>
            </a:r>
            <a:r>
              <a:rPr lang="fr-FR" dirty="0"/>
              <a:t>           ECG</a:t>
            </a:r>
            <a:br>
              <a:rPr lang="fr-FR" dirty="0"/>
            </a:br>
            <a:r>
              <a:rPr lang="fr-FR" dirty="0"/>
              <a:t>1.252  23.297847  47.552322  14.224421  ...   7.896810   8.793040 -15314.381975</a:t>
            </a:r>
            <a:br>
              <a:rPr lang="fr-FR" dirty="0"/>
            </a:br>
            <a:r>
              <a:rPr lang="fr-FR" dirty="0"/>
              <a:t>1.256  25.049095  46.881048  11.444911  ...   9.364090   8.881568 -15315.963226</a:t>
            </a:r>
          </a:p>
        </p:txBody>
      </p:sp>
    </p:spTree>
    <p:extLst>
      <p:ext uri="{BB962C8B-B14F-4D97-AF65-F5344CB8AC3E}">
        <p14:creationId xmlns:p14="http://schemas.microsoft.com/office/powerpoint/2010/main" val="3995947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8CB7B9-193E-04EA-F29B-26FBCAD2F5C9}"/>
              </a:ext>
            </a:extLst>
          </p:cNvPr>
          <p:cNvSpPr>
            <a:spLocks noGrp="1"/>
          </p:cNvSpPr>
          <p:nvPr>
            <p:ph type="title"/>
          </p:nvPr>
        </p:nvSpPr>
        <p:spPr/>
        <p:txBody>
          <a:bodyPr/>
          <a:lstStyle/>
          <a:p>
            <a:r>
              <a:rPr lang="fr-FR" dirty="0"/>
              <a:t>Viewer</a:t>
            </a:r>
          </a:p>
        </p:txBody>
      </p:sp>
      <p:sp>
        <p:nvSpPr>
          <p:cNvPr id="3" name="ZoneTexte 2">
            <a:extLst>
              <a:ext uri="{FF2B5EF4-FFF2-40B4-BE49-F238E27FC236}">
                <a16:creationId xmlns:a16="http://schemas.microsoft.com/office/drawing/2014/main" id="{76B7A524-F034-923C-2DC0-FE4917330D8A}"/>
              </a:ext>
            </a:extLst>
          </p:cNvPr>
          <p:cNvSpPr txBox="1"/>
          <p:nvPr/>
        </p:nvSpPr>
        <p:spPr>
          <a:xfrm>
            <a:off x="1104644" y="2362711"/>
            <a:ext cx="7143367" cy="2585323"/>
          </a:xfrm>
          <a:prstGeom prst="rect">
            <a:avLst/>
          </a:prstGeom>
          <a:noFill/>
        </p:spPr>
        <p:txBody>
          <a:bodyPr wrap="square" rtlCol="0">
            <a:spAutoFit/>
          </a:bodyPr>
          <a:lstStyle/>
          <a:p>
            <a:r>
              <a:rPr lang="fr-FR" dirty="0">
                <a:effectLst/>
                <a:hlinkClick r:id="rId2" tooltip="https://github.com/labstreaminglayer/app-labrecorder"/>
              </a:rPr>
              <a:t>https://github.com/labstreaminglayer/App-LabRecorder</a:t>
            </a:r>
            <a:endParaRPr lang="fr-FR" dirty="0">
              <a:effectLst/>
            </a:endParaRPr>
          </a:p>
          <a:p>
            <a:endParaRPr lang="fr-FR" dirty="0"/>
          </a:p>
          <a:p>
            <a:endParaRPr lang="fr-FR" dirty="0">
              <a:effectLst/>
            </a:endParaRPr>
          </a:p>
          <a:p>
            <a:r>
              <a:rPr lang="fr-FR" dirty="0">
                <a:effectLst/>
                <a:hlinkClick r:id="rId3"/>
              </a:rPr>
              <a:t>https://fcbg-hnp-meeg.github.io/bsl/dev/command_line.html#stream-viewer</a:t>
            </a:r>
            <a:endParaRPr lang="fr-FR" dirty="0"/>
          </a:p>
          <a:p>
            <a:r>
              <a:rPr lang="fr-FR" dirty="0">
                <a:effectLst/>
              </a:rPr>
              <a:t>Do not know how to have marker and signal at the </a:t>
            </a:r>
            <a:r>
              <a:rPr lang="fr-FR" dirty="0" err="1">
                <a:effectLst/>
              </a:rPr>
              <a:t>same</a:t>
            </a:r>
            <a:r>
              <a:rPr lang="fr-FR" dirty="0">
                <a:effectLst/>
              </a:rPr>
              <a:t> time, </a:t>
            </a:r>
            <a:r>
              <a:rPr lang="fr-FR" dirty="0" err="1">
                <a:effectLst/>
              </a:rPr>
              <a:t>may</a:t>
            </a:r>
            <a:r>
              <a:rPr lang="fr-FR" dirty="0">
                <a:effectLst/>
              </a:rPr>
              <a:t> </a:t>
            </a:r>
            <a:r>
              <a:rPr lang="fr-FR" dirty="0" err="1">
                <a:effectLst/>
              </a:rPr>
              <a:t>be</a:t>
            </a:r>
            <a:r>
              <a:rPr lang="fr-FR" dirty="0">
                <a:effectLst/>
              </a:rPr>
              <a:t> possible</a:t>
            </a:r>
          </a:p>
          <a:p>
            <a:endParaRPr lang="fr-FR" dirty="0"/>
          </a:p>
          <a:p>
            <a:endParaRPr lang="fr-FR" dirty="0"/>
          </a:p>
        </p:txBody>
      </p:sp>
    </p:spTree>
    <p:extLst>
      <p:ext uri="{BB962C8B-B14F-4D97-AF65-F5344CB8AC3E}">
        <p14:creationId xmlns:p14="http://schemas.microsoft.com/office/powerpoint/2010/main" val="1482582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D7F81A-E4EC-B6B0-160B-276E4EE8A5F4}"/>
              </a:ext>
            </a:extLst>
          </p:cNvPr>
          <p:cNvSpPr>
            <a:spLocks noGrp="1"/>
          </p:cNvSpPr>
          <p:nvPr>
            <p:ph type="title"/>
          </p:nvPr>
        </p:nvSpPr>
        <p:spPr/>
        <p:txBody>
          <a:bodyPr/>
          <a:lstStyle/>
          <a:p>
            <a:r>
              <a:rPr lang="fr-FR" dirty="0" err="1"/>
              <a:t>Comparing</a:t>
            </a:r>
            <a:r>
              <a:rPr lang="fr-FR" dirty="0"/>
              <a:t> EEG with EEG MRI</a:t>
            </a:r>
          </a:p>
        </p:txBody>
      </p:sp>
      <p:sp>
        <p:nvSpPr>
          <p:cNvPr id="3" name="Rectangle 1">
            <a:extLst>
              <a:ext uri="{FF2B5EF4-FFF2-40B4-BE49-F238E27FC236}">
                <a16:creationId xmlns:a16="http://schemas.microsoft.com/office/drawing/2014/main" id="{611BBBFA-8D72-D1A0-2186-F4B3C9414351}"/>
              </a:ext>
            </a:extLst>
          </p:cNvPr>
          <p:cNvSpPr>
            <a:spLocks noChangeArrowheads="1"/>
          </p:cNvSpPr>
          <p:nvPr/>
        </p:nvSpPr>
        <p:spPr bwMode="auto">
          <a:xfrm>
            <a:off x="1036320" y="22755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err="1">
                <a:ln>
                  <a:noFill/>
                </a:ln>
                <a:solidFill>
                  <a:srgbClr val="000000"/>
                </a:solidFill>
                <a:effectLst/>
                <a:latin typeface="SFMono-Regular"/>
              </a:rPr>
              <a:t>biosppy.plotting.plot_ecg</a:t>
            </a:r>
            <a:r>
              <a:rPr kumimoji="0" lang="fr-FR" altLang="fr-FR" sz="1000" b="1" i="0" u="none" strike="noStrike" cap="none" normalizeH="0" baseline="0" dirty="0">
                <a:ln>
                  <a:noFill/>
                </a:ln>
                <a:solidFill>
                  <a:srgbClr val="2980B9"/>
                </a:solidFill>
                <a:effectLst/>
                <a:latin typeface="Lato" panose="020F0502020204030203" pitchFamily="34" charset="0"/>
              </a:rPr>
              <a:t>(</a:t>
            </a:r>
            <a:r>
              <a:rPr kumimoji="0" lang="fr-FR" altLang="fr-FR" sz="1000" b="1" i="1" u="none" strike="noStrike" cap="none" normalizeH="0" baseline="0" dirty="0" err="1">
                <a:ln>
                  <a:noFill/>
                </a:ln>
                <a:solidFill>
                  <a:srgbClr val="2980B9"/>
                </a:solidFill>
                <a:effectLst/>
                <a:latin typeface="Lato" panose="020F0502020204030203" pitchFamily="34" charset="0"/>
              </a:rPr>
              <a:t>ts</a:t>
            </a:r>
            <a:r>
              <a:rPr kumimoji="0" lang="fr-FR" altLang="fr-FR" sz="1000" b="1" i="1" u="none" strike="noStrike" cap="none" normalizeH="0" baseline="0" dirty="0">
                <a:ln>
                  <a:noFill/>
                </a:ln>
                <a:solidFill>
                  <a:srgbClr val="2980B9"/>
                </a:solidFill>
                <a:effectLst/>
                <a:latin typeface="Lato" panose="020F0502020204030203" pitchFamily="34" charset="0"/>
              </a:rPr>
              <a:t>=None</a:t>
            </a:r>
            <a:r>
              <a:rPr kumimoji="0" lang="fr-FR" altLang="fr-FR" sz="1000" b="1" i="0" u="none" strike="noStrike" cap="none" normalizeH="0" baseline="0" dirty="0">
                <a:ln>
                  <a:noFill/>
                </a:ln>
                <a:solidFill>
                  <a:srgbClr val="2980B9"/>
                </a:solidFill>
                <a:effectLst/>
                <a:latin typeface="Lato" panose="020F0502020204030203" pitchFamily="34" charset="0"/>
              </a:rPr>
              <a:t>, </a:t>
            </a:r>
            <a:r>
              <a:rPr kumimoji="0" lang="fr-FR" altLang="fr-FR" sz="1000" b="1" i="1" u="none" strike="noStrike" cap="none" normalizeH="0" baseline="0" dirty="0" err="1">
                <a:ln>
                  <a:noFill/>
                </a:ln>
                <a:solidFill>
                  <a:srgbClr val="2980B9"/>
                </a:solidFill>
                <a:effectLst/>
                <a:latin typeface="Lato" panose="020F0502020204030203" pitchFamily="34" charset="0"/>
              </a:rPr>
              <a:t>raw</a:t>
            </a:r>
            <a:r>
              <a:rPr kumimoji="0" lang="fr-FR" altLang="fr-FR" sz="1000" b="1" i="1" u="none" strike="noStrike" cap="none" normalizeH="0" baseline="0" dirty="0">
                <a:ln>
                  <a:noFill/>
                </a:ln>
                <a:solidFill>
                  <a:srgbClr val="2980B9"/>
                </a:solidFill>
                <a:effectLst/>
                <a:latin typeface="Lato" panose="020F0502020204030203" pitchFamily="34" charset="0"/>
              </a:rPr>
              <a:t>=None</a:t>
            </a:r>
            <a:r>
              <a:rPr kumimoji="0" lang="fr-FR" altLang="fr-FR" sz="1000" b="1" i="0" u="none" strike="noStrike" cap="none" normalizeH="0" baseline="0" dirty="0">
                <a:ln>
                  <a:noFill/>
                </a:ln>
                <a:solidFill>
                  <a:srgbClr val="2980B9"/>
                </a:solidFill>
                <a:effectLst/>
                <a:latin typeface="Lato" panose="020F0502020204030203" pitchFamily="34" charset="0"/>
              </a:rPr>
              <a:t>, </a:t>
            </a:r>
            <a:r>
              <a:rPr kumimoji="0" lang="fr-FR" altLang="fr-FR" sz="1000" b="1" i="1" u="none" strike="noStrike" cap="none" normalizeH="0" baseline="0" dirty="0" err="1">
                <a:ln>
                  <a:noFill/>
                </a:ln>
                <a:solidFill>
                  <a:srgbClr val="2980B9"/>
                </a:solidFill>
                <a:effectLst/>
                <a:latin typeface="Lato" panose="020F0502020204030203" pitchFamily="34" charset="0"/>
              </a:rPr>
              <a:t>filtered</a:t>
            </a:r>
            <a:r>
              <a:rPr kumimoji="0" lang="fr-FR" altLang="fr-FR" sz="1000" b="1" i="1" u="none" strike="noStrike" cap="none" normalizeH="0" baseline="0" dirty="0">
                <a:ln>
                  <a:noFill/>
                </a:ln>
                <a:solidFill>
                  <a:srgbClr val="2980B9"/>
                </a:solidFill>
                <a:effectLst/>
                <a:latin typeface="Lato" panose="020F0502020204030203" pitchFamily="34" charset="0"/>
              </a:rPr>
              <a:t>=None</a:t>
            </a:r>
            <a:r>
              <a:rPr kumimoji="0" lang="fr-FR" altLang="fr-FR" sz="1000" b="1" i="0" u="none" strike="noStrike" cap="none" normalizeH="0" baseline="0" dirty="0">
                <a:ln>
                  <a:noFill/>
                </a:ln>
                <a:solidFill>
                  <a:srgbClr val="2980B9"/>
                </a:solidFill>
                <a:effectLst/>
                <a:latin typeface="Lato" panose="020F0502020204030203" pitchFamily="34" charset="0"/>
              </a:rPr>
              <a:t>, </a:t>
            </a:r>
            <a:r>
              <a:rPr kumimoji="0" lang="fr-FR" altLang="fr-FR" sz="1000" b="1" i="1" u="none" strike="noStrike" cap="none" normalizeH="0" baseline="0" dirty="0" err="1">
                <a:ln>
                  <a:noFill/>
                </a:ln>
                <a:solidFill>
                  <a:srgbClr val="2980B9"/>
                </a:solidFill>
                <a:effectLst/>
                <a:latin typeface="Lato" panose="020F0502020204030203" pitchFamily="34" charset="0"/>
              </a:rPr>
              <a:t>rpeaks</a:t>
            </a:r>
            <a:r>
              <a:rPr kumimoji="0" lang="fr-FR" altLang="fr-FR" sz="1000" b="1" i="1" u="none" strike="noStrike" cap="none" normalizeH="0" baseline="0" dirty="0">
                <a:ln>
                  <a:noFill/>
                </a:ln>
                <a:solidFill>
                  <a:srgbClr val="2980B9"/>
                </a:solidFill>
                <a:effectLst/>
                <a:latin typeface="Lato" panose="020F0502020204030203" pitchFamily="34" charset="0"/>
              </a:rPr>
              <a:t>=None</a:t>
            </a:r>
            <a:r>
              <a:rPr kumimoji="0" lang="fr-FR" altLang="fr-FR" sz="1000" b="1" i="0" u="none" strike="noStrike" cap="none" normalizeH="0" baseline="0" dirty="0">
                <a:ln>
                  <a:noFill/>
                </a:ln>
                <a:solidFill>
                  <a:srgbClr val="2980B9"/>
                </a:solidFill>
                <a:effectLst/>
                <a:latin typeface="Lato" panose="020F0502020204030203" pitchFamily="34" charset="0"/>
              </a:rPr>
              <a:t>, </a:t>
            </a:r>
            <a:r>
              <a:rPr kumimoji="0" lang="fr-FR" altLang="fr-FR" sz="1000" b="1" i="1" u="none" strike="noStrike" cap="none" normalizeH="0" baseline="0" dirty="0" err="1">
                <a:ln>
                  <a:noFill/>
                </a:ln>
                <a:solidFill>
                  <a:srgbClr val="2980B9"/>
                </a:solidFill>
                <a:effectLst/>
                <a:latin typeface="Lato" panose="020F0502020204030203" pitchFamily="34" charset="0"/>
              </a:rPr>
              <a:t>templates_ts</a:t>
            </a:r>
            <a:r>
              <a:rPr kumimoji="0" lang="fr-FR" altLang="fr-FR" sz="1000" b="1" i="1" u="none" strike="noStrike" cap="none" normalizeH="0" baseline="0" dirty="0">
                <a:ln>
                  <a:noFill/>
                </a:ln>
                <a:solidFill>
                  <a:srgbClr val="2980B9"/>
                </a:solidFill>
                <a:effectLst/>
                <a:latin typeface="Lato" panose="020F0502020204030203" pitchFamily="34" charset="0"/>
              </a:rPr>
              <a:t>=None</a:t>
            </a:r>
            <a:r>
              <a:rPr kumimoji="0" lang="fr-FR" altLang="fr-FR" sz="1000" b="1" i="0" u="none" strike="noStrike" cap="none" normalizeH="0" baseline="0" dirty="0">
                <a:ln>
                  <a:noFill/>
                </a:ln>
                <a:solidFill>
                  <a:srgbClr val="2980B9"/>
                </a:solidFill>
                <a:effectLst/>
                <a:latin typeface="Lato" panose="020F0502020204030203" pitchFamily="34" charset="0"/>
              </a:rPr>
              <a:t>, </a:t>
            </a:r>
            <a:r>
              <a:rPr kumimoji="0" lang="fr-FR" altLang="fr-FR" sz="1000" b="1" i="1" u="none" strike="noStrike" cap="none" normalizeH="0" baseline="0" dirty="0" err="1">
                <a:ln>
                  <a:noFill/>
                </a:ln>
                <a:solidFill>
                  <a:srgbClr val="2980B9"/>
                </a:solidFill>
                <a:effectLst/>
                <a:latin typeface="Lato" panose="020F0502020204030203" pitchFamily="34" charset="0"/>
              </a:rPr>
              <a:t>templates</a:t>
            </a:r>
            <a:r>
              <a:rPr kumimoji="0" lang="fr-FR" altLang="fr-FR" sz="1000" b="1" i="1" u="none" strike="noStrike" cap="none" normalizeH="0" baseline="0" dirty="0">
                <a:ln>
                  <a:noFill/>
                </a:ln>
                <a:solidFill>
                  <a:srgbClr val="2980B9"/>
                </a:solidFill>
                <a:effectLst/>
                <a:latin typeface="Lato" panose="020F0502020204030203" pitchFamily="34" charset="0"/>
              </a:rPr>
              <a:t>=None</a:t>
            </a:r>
            <a:r>
              <a:rPr kumimoji="0" lang="fr-FR" altLang="fr-FR" sz="1000" b="1" i="0" u="none" strike="noStrike" cap="none" normalizeH="0" baseline="0" dirty="0">
                <a:ln>
                  <a:noFill/>
                </a:ln>
                <a:solidFill>
                  <a:srgbClr val="2980B9"/>
                </a:solidFill>
                <a:effectLst/>
                <a:latin typeface="Lato" panose="020F0502020204030203" pitchFamily="34" charset="0"/>
              </a:rPr>
              <a:t>, </a:t>
            </a:r>
            <a:r>
              <a:rPr kumimoji="0" lang="fr-FR" altLang="fr-FR" sz="1000" b="1" i="1" u="none" strike="noStrike" cap="none" normalizeH="0" baseline="0" dirty="0" err="1">
                <a:ln>
                  <a:noFill/>
                </a:ln>
                <a:solidFill>
                  <a:srgbClr val="2980B9"/>
                </a:solidFill>
                <a:effectLst/>
                <a:latin typeface="Lato" panose="020F0502020204030203" pitchFamily="34" charset="0"/>
              </a:rPr>
              <a:t>heart_rate_ts</a:t>
            </a:r>
            <a:r>
              <a:rPr kumimoji="0" lang="fr-FR" altLang="fr-FR" sz="1000" b="1" i="1" u="none" strike="noStrike" cap="none" normalizeH="0" baseline="0" dirty="0">
                <a:ln>
                  <a:noFill/>
                </a:ln>
                <a:solidFill>
                  <a:srgbClr val="2980B9"/>
                </a:solidFill>
                <a:effectLst/>
                <a:latin typeface="Lato" panose="020F0502020204030203" pitchFamily="34" charset="0"/>
              </a:rPr>
              <a:t>=None</a:t>
            </a:r>
            <a:r>
              <a:rPr kumimoji="0" lang="fr-FR" altLang="fr-FR" sz="1000" b="1" i="0" u="none" strike="noStrike" cap="none" normalizeH="0" baseline="0" dirty="0">
                <a:ln>
                  <a:noFill/>
                </a:ln>
                <a:solidFill>
                  <a:srgbClr val="2980B9"/>
                </a:solidFill>
                <a:effectLst/>
                <a:latin typeface="Lato" panose="020F0502020204030203" pitchFamily="34" charset="0"/>
              </a:rPr>
              <a:t>, </a:t>
            </a:r>
            <a:r>
              <a:rPr kumimoji="0" lang="fr-FR" altLang="fr-FR" sz="1000" b="1" i="1" u="none" strike="noStrike" cap="none" normalizeH="0" baseline="0" dirty="0" err="1">
                <a:ln>
                  <a:noFill/>
                </a:ln>
                <a:solidFill>
                  <a:srgbClr val="2980B9"/>
                </a:solidFill>
                <a:effectLst/>
                <a:latin typeface="Lato" panose="020F0502020204030203" pitchFamily="34" charset="0"/>
              </a:rPr>
              <a:t>heart_rate</a:t>
            </a:r>
            <a:r>
              <a:rPr kumimoji="0" lang="fr-FR" altLang="fr-FR" sz="1000" b="1" i="1" u="none" strike="noStrike" cap="none" normalizeH="0" baseline="0" dirty="0">
                <a:ln>
                  <a:noFill/>
                </a:ln>
                <a:solidFill>
                  <a:srgbClr val="2980B9"/>
                </a:solidFill>
                <a:effectLst/>
                <a:latin typeface="Lato" panose="020F0502020204030203" pitchFamily="34" charset="0"/>
              </a:rPr>
              <a:t>=None</a:t>
            </a:r>
            <a:r>
              <a:rPr kumimoji="0" lang="fr-FR" altLang="fr-FR" sz="1000" b="1" i="0" u="none" strike="noStrike" cap="none" normalizeH="0" baseline="0" dirty="0">
                <a:ln>
                  <a:noFill/>
                </a:ln>
                <a:solidFill>
                  <a:srgbClr val="2980B9"/>
                </a:solidFill>
                <a:effectLst/>
                <a:latin typeface="Lato" panose="020F0502020204030203" pitchFamily="34" charset="0"/>
              </a:rPr>
              <a:t>, </a:t>
            </a:r>
            <a:r>
              <a:rPr kumimoji="0" lang="fr-FR" altLang="fr-FR" sz="1000" b="1" i="1" u="none" strike="noStrike" cap="none" normalizeH="0" baseline="0" dirty="0" err="1">
                <a:ln>
                  <a:noFill/>
                </a:ln>
                <a:solidFill>
                  <a:srgbClr val="2980B9"/>
                </a:solidFill>
                <a:effectLst/>
                <a:latin typeface="Lato" panose="020F0502020204030203" pitchFamily="34" charset="0"/>
              </a:rPr>
              <a:t>path</a:t>
            </a:r>
            <a:r>
              <a:rPr kumimoji="0" lang="fr-FR" altLang="fr-FR" sz="1000" b="1" i="1" u="none" strike="noStrike" cap="none" normalizeH="0" baseline="0" dirty="0">
                <a:ln>
                  <a:noFill/>
                </a:ln>
                <a:solidFill>
                  <a:srgbClr val="2980B9"/>
                </a:solidFill>
                <a:effectLst/>
                <a:latin typeface="Lato" panose="020F0502020204030203" pitchFamily="34" charset="0"/>
              </a:rPr>
              <a:t>=None</a:t>
            </a:r>
            <a:r>
              <a:rPr kumimoji="0" lang="fr-FR" altLang="fr-FR" sz="1000" b="1" i="0" u="none" strike="noStrike" cap="none" normalizeH="0" baseline="0" dirty="0">
                <a:ln>
                  <a:noFill/>
                </a:ln>
                <a:solidFill>
                  <a:srgbClr val="2980B9"/>
                </a:solidFill>
                <a:effectLst/>
                <a:latin typeface="Lato" panose="020F0502020204030203" pitchFamily="34" charset="0"/>
              </a:rPr>
              <a:t>, </a:t>
            </a:r>
            <a:r>
              <a:rPr kumimoji="0" lang="fr-FR" altLang="fr-FR" sz="1000" b="1" i="1" u="none" strike="noStrike" cap="none" normalizeH="0" baseline="0" dirty="0">
                <a:ln>
                  <a:noFill/>
                </a:ln>
                <a:solidFill>
                  <a:srgbClr val="2980B9"/>
                </a:solidFill>
                <a:effectLst/>
                <a:latin typeface="Lato" panose="020F0502020204030203" pitchFamily="34" charset="0"/>
              </a:rPr>
              <a:t>show=False</a:t>
            </a:r>
            <a:r>
              <a:rPr kumimoji="0" lang="fr-FR" altLang="fr-FR" sz="1000" b="1" i="0" u="none" strike="noStrike" cap="none" normalizeH="0" baseline="0" dirty="0">
                <a:ln>
                  <a:noFill/>
                </a:ln>
                <a:solidFill>
                  <a:srgbClr val="2980B9"/>
                </a:solidFill>
                <a:effectLst/>
                <a:latin typeface="Lato" panose="020F0502020204030203" pitchFamily="34" charset="0"/>
              </a:rPr>
              <a:t>)</a:t>
            </a:r>
            <a:r>
              <a:rPr kumimoji="0" lang="fr-FR" altLang="fr-FR" sz="800" b="1" i="0" u="none" strike="noStrike" cap="none" normalizeH="0" baseline="0" dirty="0">
                <a:ln>
                  <a:noFill/>
                </a:ln>
                <a:solidFill>
                  <a:srgbClr val="27AE60"/>
                </a:solidFill>
                <a:effectLst/>
                <a:latin typeface="Lato" panose="020F0502020204030203" pitchFamily="34" charset="0"/>
                <a:hlinkClick r:id="rId2"/>
              </a:rPr>
              <a:t>[source]</a:t>
            </a:r>
            <a:r>
              <a:rPr kumimoji="0" lang="fr-FR" altLang="fr-FR" sz="6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18480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5A4390-C56E-7F03-0AFD-C43667044673}"/>
              </a:ext>
            </a:extLst>
          </p:cNvPr>
          <p:cNvSpPr>
            <a:spLocks noGrp="1"/>
          </p:cNvSpPr>
          <p:nvPr>
            <p:ph type="title"/>
          </p:nvPr>
        </p:nvSpPr>
        <p:spPr/>
        <p:txBody>
          <a:bodyPr/>
          <a:lstStyle/>
          <a:p>
            <a:r>
              <a:rPr lang="fr-FR" dirty="0"/>
              <a:t>VENV</a:t>
            </a:r>
          </a:p>
        </p:txBody>
      </p:sp>
      <p:sp>
        <p:nvSpPr>
          <p:cNvPr id="3" name="Espace réservé du contenu 2">
            <a:extLst>
              <a:ext uri="{FF2B5EF4-FFF2-40B4-BE49-F238E27FC236}">
                <a16:creationId xmlns:a16="http://schemas.microsoft.com/office/drawing/2014/main" id="{7D0A18B4-06C6-450B-D714-9318E57B87FD}"/>
              </a:ext>
            </a:extLst>
          </p:cNvPr>
          <p:cNvSpPr>
            <a:spLocks noGrp="1"/>
          </p:cNvSpPr>
          <p:nvPr>
            <p:ph idx="1"/>
          </p:nvPr>
        </p:nvSpPr>
        <p:spPr/>
        <p:txBody>
          <a:bodyPr>
            <a:normAutofit fontScale="25000" lnSpcReduction="20000"/>
          </a:bodyPr>
          <a:lstStyle/>
          <a:p>
            <a:r>
              <a:rPr lang="fr-FR" dirty="0"/>
              <a:t>CREATION</a:t>
            </a:r>
          </a:p>
          <a:p>
            <a:r>
              <a:rPr lang="fr-FR" dirty="0"/>
              <a:t>In the command line:</a:t>
            </a:r>
          </a:p>
          <a:p>
            <a:r>
              <a:rPr lang="fr-FR" dirty="0"/>
              <a:t>&gt; python -m venv "C:\Users\EEG\Desktop\NeuXus online correction\</a:t>
            </a:r>
            <a:r>
              <a:rPr lang="fr-FR" dirty="0" err="1"/>
              <a:t>env</a:t>
            </a:r>
            <a:r>
              <a:rPr lang="fr-FR" dirty="0"/>
              <a:t>\</a:t>
            </a:r>
            <a:r>
              <a:rPr lang="fr-FR" dirty="0" err="1"/>
              <a:t>neuxus</a:t>
            </a:r>
            <a:r>
              <a:rPr lang="fr-FR" dirty="0"/>
              <a:t>-master"</a:t>
            </a:r>
          </a:p>
          <a:p>
            <a:endParaRPr lang="fr-FR" dirty="0"/>
          </a:p>
          <a:p>
            <a:r>
              <a:rPr lang="fr-FR" dirty="0"/>
              <a:t>ACTIVATION</a:t>
            </a:r>
          </a:p>
          <a:p>
            <a:r>
              <a:rPr lang="fr-FR" dirty="0"/>
              <a:t>&gt; "C:\Users\EEG\Desktop\NeuXus online correction\</a:t>
            </a:r>
            <a:r>
              <a:rPr lang="fr-FR" dirty="0" err="1"/>
              <a:t>env</a:t>
            </a:r>
            <a:r>
              <a:rPr lang="fr-FR" dirty="0"/>
              <a:t>\</a:t>
            </a:r>
            <a:r>
              <a:rPr lang="fr-FR" dirty="0" err="1"/>
              <a:t>neuxus</a:t>
            </a:r>
            <a:r>
              <a:rPr lang="fr-FR" dirty="0"/>
              <a:t>-master\Scripts\activate.bat"</a:t>
            </a:r>
          </a:p>
          <a:p>
            <a:endParaRPr lang="fr-FR" dirty="0"/>
          </a:p>
          <a:p>
            <a:r>
              <a:rPr lang="fr-FR" dirty="0"/>
              <a:t>INSTALLING NEUXUS</a:t>
            </a:r>
          </a:p>
          <a:p>
            <a:r>
              <a:rPr lang="fr-FR" dirty="0"/>
              <a:t>(</a:t>
            </a:r>
            <a:r>
              <a:rPr lang="fr-FR" dirty="0" err="1"/>
              <a:t>env-example</a:t>
            </a:r>
            <a:r>
              <a:rPr lang="fr-FR" dirty="0"/>
              <a:t>) &gt; </a:t>
            </a:r>
            <a:r>
              <a:rPr lang="fr-FR" dirty="0" err="1"/>
              <a:t>pip</a:t>
            </a:r>
            <a:r>
              <a:rPr lang="fr-FR" dirty="0"/>
              <a:t> </a:t>
            </a:r>
            <a:r>
              <a:rPr lang="fr-FR" dirty="0" err="1"/>
              <a:t>install</a:t>
            </a:r>
            <a:r>
              <a:rPr lang="fr-FR" dirty="0"/>
              <a:t> </a:t>
            </a:r>
            <a:r>
              <a:rPr lang="fr-FR" dirty="0" err="1"/>
              <a:t>git+https</a:t>
            </a:r>
            <a:r>
              <a:rPr lang="fr-FR" dirty="0"/>
              <a:t>://github.com/</a:t>
            </a:r>
            <a:r>
              <a:rPr lang="fr-FR" dirty="0" err="1"/>
              <a:t>LaSEEB</a:t>
            </a:r>
            <a:r>
              <a:rPr lang="fr-FR" dirty="0"/>
              <a:t>/</a:t>
            </a:r>
            <a:r>
              <a:rPr lang="fr-FR" dirty="0" err="1"/>
              <a:t>NeuXus</a:t>
            </a:r>
            <a:endParaRPr lang="fr-FR" dirty="0"/>
          </a:p>
          <a:p>
            <a:endParaRPr lang="fr-FR" dirty="0"/>
          </a:p>
          <a:p>
            <a:r>
              <a:rPr lang="fr-FR" dirty="0"/>
              <a:t>USING NEUXUS</a:t>
            </a:r>
          </a:p>
          <a:p>
            <a:r>
              <a:rPr lang="fr-FR" dirty="0"/>
              <a:t>(</a:t>
            </a:r>
            <a:r>
              <a:rPr lang="fr-FR" dirty="0" err="1"/>
              <a:t>env-example</a:t>
            </a:r>
            <a:r>
              <a:rPr lang="fr-FR" dirty="0"/>
              <a:t>) &gt; </a:t>
            </a:r>
            <a:r>
              <a:rPr lang="fr-FR" dirty="0" err="1"/>
              <a:t>neuxus</a:t>
            </a:r>
            <a:r>
              <a:rPr lang="fr-FR" dirty="0"/>
              <a:t> script_example.py</a:t>
            </a:r>
          </a:p>
          <a:p>
            <a:endParaRPr lang="fr-FR" dirty="0"/>
          </a:p>
          <a:p>
            <a:r>
              <a:rPr lang="fr-FR" dirty="0"/>
              <a:t>DEACTIVATION</a:t>
            </a:r>
          </a:p>
          <a:p>
            <a:r>
              <a:rPr lang="fr-FR" dirty="0"/>
              <a:t>(</a:t>
            </a:r>
            <a:r>
              <a:rPr lang="fr-FR" dirty="0" err="1"/>
              <a:t>env-example</a:t>
            </a:r>
            <a:r>
              <a:rPr lang="fr-FR" dirty="0"/>
              <a:t>) &gt; </a:t>
            </a:r>
            <a:r>
              <a:rPr lang="fr-FR" dirty="0" err="1"/>
              <a:t>deactivate</a:t>
            </a:r>
            <a:endParaRPr lang="fr-FR" dirty="0"/>
          </a:p>
          <a:p>
            <a:endParaRPr lang="fr-FR" dirty="0"/>
          </a:p>
          <a:p>
            <a:r>
              <a:rPr lang="fr-FR" dirty="0"/>
              <a:t>USING NEUXUS FROM BATCH FILE</a:t>
            </a:r>
          </a:p>
          <a:p>
            <a:r>
              <a:rPr lang="fr-FR" dirty="0"/>
              <a:t>If </a:t>
            </a:r>
            <a:r>
              <a:rPr lang="fr-FR" dirty="0" err="1"/>
              <a:t>using</a:t>
            </a:r>
            <a:r>
              <a:rPr lang="fr-FR" dirty="0"/>
              <a:t> run_script_cor.bat, right-click </a:t>
            </a:r>
            <a:r>
              <a:rPr lang="fr-FR" dirty="0" err="1"/>
              <a:t>it</a:t>
            </a:r>
            <a:r>
              <a:rPr lang="fr-FR" dirty="0"/>
              <a:t>, </a:t>
            </a:r>
            <a:r>
              <a:rPr lang="fr-FR" dirty="0" err="1"/>
              <a:t>choose</a:t>
            </a:r>
            <a:r>
              <a:rPr lang="fr-FR" dirty="0"/>
              <a:t> </a:t>
            </a:r>
            <a:r>
              <a:rPr lang="fr-FR" dirty="0" err="1"/>
              <a:t>edit</a:t>
            </a:r>
            <a:r>
              <a:rPr lang="fr-FR" dirty="0"/>
              <a:t>, and replace "C:\Users\EEG\Desktop\NeuXus online correction\</a:t>
            </a:r>
            <a:r>
              <a:rPr lang="fr-FR" dirty="0" err="1"/>
              <a:t>env</a:t>
            </a:r>
            <a:r>
              <a:rPr lang="fr-FR" dirty="0"/>
              <a:t>\</a:t>
            </a:r>
            <a:r>
              <a:rPr lang="fr-FR" dirty="0" err="1"/>
              <a:t>neuxus</a:t>
            </a:r>
            <a:r>
              <a:rPr lang="fr-FR" dirty="0"/>
              <a:t>-master\" with the </a:t>
            </a:r>
            <a:r>
              <a:rPr lang="fr-FR" dirty="0" err="1"/>
              <a:t>path</a:t>
            </a:r>
            <a:r>
              <a:rPr lang="fr-FR" dirty="0"/>
              <a:t> to the </a:t>
            </a:r>
            <a:r>
              <a:rPr lang="fr-FR" dirty="0" err="1"/>
              <a:t>env</a:t>
            </a:r>
            <a:r>
              <a:rPr lang="fr-FR" dirty="0"/>
              <a:t> </a:t>
            </a:r>
            <a:r>
              <a:rPr lang="fr-FR" dirty="0" err="1"/>
              <a:t>you</a:t>
            </a:r>
            <a:r>
              <a:rPr lang="fr-FR" dirty="0"/>
              <a:t> </a:t>
            </a:r>
            <a:r>
              <a:rPr lang="fr-FR" dirty="0" err="1"/>
              <a:t>created</a:t>
            </a:r>
            <a:r>
              <a:rPr lang="fr-FR" dirty="0"/>
              <a:t>!</a:t>
            </a:r>
          </a:p>
          <a:p>
            <a:r>
              <a:rPr lang="fr-FR" dirty="0"/>
              <a:t>Then, to run the correction, </a:t>
            </a:r>
            <a:r>
              <a:rPr lang="fr-FR" dirty="0" err="1"/>
              <a:t>just</a:t>
            </a:r>
            <a:r>
              <a:rPr lang="fr-FR" dirty="0"/>
              <a:t> </a:t>
            </a:r>
            <a:r>
              <a:rPr lang="fr-FR" dirty="0" err="1"/>
              <a:t>double-click</a:t>
            </a:r>
            <a:r>
              <a:rPr lang="fr-FR" dirty="0"/>
              <a:t> run_script_cor.bat</a:t>
            </a:r>
          </a:p>
        </p:txBody>
      </p:sp>
    </p:spTree>
    <p:extLst>
      <p:ext uri="{BB962C8B-B14F-4D97-AF65-F5344CB8AC3E}">
        <p14:creationId xmlns:p14="http://schemas.microsoft.com/office/powerpoint/2010/main" val="419478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1A2F6B-8BFA-4BFF-F905-65D00A5473F7}"/>
              </a:ext>
            </a:extLst>
          </p:cNvPr>
          <p:cNvSpPr>
            <a:spLocks noGrp="1"/>
          </p:cNvSpPr>
          <p:nvPr>
            <p:ph type="title"/>
          </p:nvPr>
        </p:nvSpPr>
        <p:spPr/>
        <p:txBody>
          <a:bodyPr/>
          <a:lstStyle/>
          <a:p>
            <a:r>
              <a:rPr lang="fr-FR" dirty="0"/>
              <a:t>Original guidelines</a:t>
            </a:r>
          </a:p>
        </p:txBody>
      </p:sp>
      <p:sp>
        <p:nvSpPr>
          <p:cNvPr id="3" name="Espace réservé pour une image  2">
            <a:extLst>
              <a:ext uri="{FF2B5EF4-FFF2-40B4-BE49-F238E27FC236}">
                <a16:creationId xmlns:a16="http://schemas.microsoft.com/office/drawing/2014/main" id="{FB1666A9-93B5-7C04-534D-3CAFAC0990B3}"/>
              </a:ext>
            </a:extLst>
          </p:cNvPr>
          <p:cNvSpPr>
            <a:spLocks noGrp="1"/>
          </p:cNvSpPr>
          <p:nvPr>
            <p:ph type="pic" idx="1"/>
          </p:nvPr>
        </p:nvSpPr>
        <p:spPr/>
      </p:sp>
      <p:sp>
        <p:nvSpPr>
          <p:cNvPr id="4" name="Espace réservé du texte 3">
            <a:extLst>
              <a:ext uri="{FF2B5EF4-FFF2-40B4-BE49-F238E27FC236}">
                <a16:creationId xmlns:a16="http://schemas.microsoft.com/office/drawing/2014/main" id="{D9661B4C-FD5F-AC3C-C493-EEB7D8BE6A4D}"/>
              </a:ext>
            </a:extLst>
          </p:cNvPr>
          <p:cNvSpPr>
            <a:spLocks noGrp="1"/>
          </p:cNvSpPr>
          <p:nvPr>
            <p:ph type="body" sz="half" idx="2"/>
          </p:nvPr>
        </p:nvSpPr>
        <p:spPr/>
        <p:txBody>
          <a:bodyPr/>
          <a:lstStyle/>
          <a:p>
            <a:endParaRPr lang="fr-FR"/>
          </a:p>
        </p:txBody>
      </p:sp>
    </p:spTree>
    <p:extLst>
      <p:ext uri="{BB962C8B-B14F-4D97-AF65-F5344CB8AC3E}">
        <p14:creationId xmlns:p14="http://schemas.microsoft.com/office/powerpoint/2010/main" val="3292455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DD6BFE76-CA99-EE52-6B11-D229091146C2}"/>
              </a:ext>
            </a:extLst>
          </p:cNvPr>
          <p:cNvSpPr txBox="1"/>
          <p:nvPr/>
        </p:nvSpPr>
        <p:spPr>
          <a:xfrm>
            <a:off x="365760" y="494445"/>
            <a:ext cx="4641670" cy="5632311"/>
          </a:xfrm>
          <a:prstGeom prst="rect">
            <a:avLst/>
          </a:prstGeom>
          <a:noFill/>
        </p:spPr>
        <p:txBody>
          <a:bodyPr wrap="square">
            <a:spAutoFit/>
          </a:bodyPr>
          <a:lstStyle/>
          <a:p>
            <a:r>
              <a:rPr lang="fr-FR" sz="1200" dirty="0" err="1"/>
              <a:t>Before</a:t>
            </a:r>
            <a:r>
              <a:rPr lang="fr-FR" sz="1200" dirty="0"/>
              <a:t> the </a:t>
            </a:r>
            <a:r>
              <a:rPr lang="fr-FR" sz="1200" dirty="0" err="1"/>
              <a:t>fMRI</a:t>
            </a:r>
            <a:r>
              <a:rPr lang="fr-FR" sz="1200" dirty="0"/>
              <a:t> acquisition starts:</a:t>
            </a:r>
          </a:p>
          <a:p>
            <a:endParaRPr lang="fr-FR" sz="1200" dirty="0"/>
          </a:p>
          <a:p>
            <a:r>
              <a:rPr lang="fr-FR" sz="1200" dirty="0"/>
              <a:t># </a:t>
            </a:r>
            <a:r>
              <a:rPr lang="fr-FR" sz="1200" dirty="0" err="1"/>
              <a:t>Make</a:t>
            </a:r>
            <a:r>
              <a:rPr lang="fr-FR" sz="1200" dirty="0"/>
              <a:t> sure </a:t>
            </a:r>
            <a:r>
              <a:rPr lang="fr-FR" sz="1200" dirty="0" err="1"/>
              <a:t>Triggerbox</a:t>
            </a:r>
            <a:r>
              <a:rPr lang="fr-FR" sz="1200" dirty="0"/>
              <a:t> </a:t>
            </a:r>
            <a:r>
              <a:rPr lang="fr-FR" sz="1200" dirty="0" err="1"/>
              <a:t>is</a:t>
            </a:r>
            <a:r>
              <a:rPr lang="fr-FR" sz="1200" dirty="0"/>
              <a:t> </a:t>
            </a:r>
            <a:r>
              <a:rPr lang="fr-FR" sz="1200" dirty="0" err="1"/>
              <a:t>connected</a:t>
            </a:r>
            <a:r>
              <a:rPr lang="fr-FR" sz="1200" dirty="0"/>
              <a:t>:</a:t>
            </a:r>
          </a:p>
          <a:p>
            <a:r>
              <a:rPr lang="fr-FR" sz="1200" dirty="0"/>
              <a:t>- the </a:t>
            </a:r>
            <a:r>
              <a:rPr lang="fr-FR" sz="1200" dirty="0" err="1"/>
              <a:t>scanner's</a:t>
            </a:r>
            <a:r>
              <a:rPr lang="fr-FR" sz="1200" dirty="0"/>
              <a:t> </a:t>
            </a:r>
            <a:r>
              <a:rPr lang="fr-FR" sz="1200" dirty="0" err="1"/>
              <a:t>fiber</a:t>
            </a:r>
            <a:r>
              <a:rPr lang="fr-FR" sz="1200" dirty="0"/>
              <a:t> </a:t>
            </a:r>
            <a:r>
              <a:rPr lang="fr-FR" sz="1200" dirty="0" err="1"/>
              <a:t>optic</a:t>
            </a:r>
            <a:r>
              <a:rPr lang="fr-FR" sz="1200" dirty="0"/>
              <a:t> </a:t>
            </a:r>
            <a:r>
              <a:rPr lang="fr-FR" sz="1200" dirty="0" err="1"/>
              <a:t>cable</a:t>
            </a:r>
            <a:r>
              <a:rPr lang="fr-FR" sz="1200" dirty="0"/>
              <a:t> </a:t>
            </a:r>
            <a:r>
              <a:rPr lang="fr-FR" sz="1200" dirty="0" err="1"/>
              <a:t>should</a:t>
            </a:r>
            <a:r>
              <a:rPr lang="fr-FR" sz="1200" dirty="0"/>
              <a:t> </a:t>
            </a:r>
            <a:r>
              <a:rPr lang="fr-FR" sz="1200" dirty="0" err="1"/>
              <a:t>be</a:t>
            </a:r>
            <a:r>
              <a:rPr lang="fr-FR" sz="1200" dirty="0"/>
              <a:t> </a:t>
            </a:r>
            <a:r>
              <a:rPr lang="fr-FR" sz="1200" dirty="0" err="1"/>
              <a:t>connected</a:t>
            </a:r>
            <a:r>
              <a:rPr lang="fr-FR" sz="1200" dirty="0"/>
              <a:t> to FOV, the output pins </a:t>
            </a:r>
            <a:r>
              <a:rPr lang="fr-FR" sz="1200" dirty="0" err="1"/>
              <a:t>switched</a:t>
            </a:r>
            <a:r>
              <a:rPr lang="fr-FR" sz="1200" dirty="0"/>
              <a:t> to PC, and the "Bit 15 stretch" pin </a:t>
            </a:r>
            <a:r>
              <a:rPr lang="fr-FR" sz="1200" dirty="0" err="1"/>
              <a:t>switched</a:t>
            </a:r>
            <a:r>
              <a:rPr lang="fr-FR" sz="1200" dirty="0"/>
              <a:t> to "5 ms"</a:t>
            </a:r>
          </a:p>
          <a:p>
            <a:endParaRPr lang="fr-FR" sz="1200" dirty="0"/>
          </a:p>
          <a:p>
            <a:r>
              <a:rPr lang="fr-FR" sz="1200" dirty="0"/>
              <a:t>1. In the EEG laptop:</a:t>
            </a:r>
          </a:p>
          <a:p>
            <a:r>
              <a:rPr lang="fr-FR" sz="1200" dirty="0"/>
              <a:t>- Open Recorder</a:t>
            </a:r>
          </a:p>
          <a:p>
            <a:r>
              <a:rPr lang="fr-FR" sz="1200" dirty="0"/>
              <a:t>- Open the "</a:t>
            </a:r>
            <a:r>
              <a:rPr lang="fr-FR" sz="1200" dirty="0" err="1"/>
              <a:t>NeuXus</a:t>
            </a:r>
            <a:r>
              <a:rPr lang="fr-FR" sz="1200" dirty="0"/>
              <a:t> online correction" folder</a:t>
            </a:r>
          </a:p>
          <a:p>
            <a:r>
              <a:rPr lang="fr-FR" sz="1200" dirty="0"/>
              <a:t>- Open </a:t>
            </a:r>
            <a:r>
              <a:rPr lang="fr-FR" sz="1200" dirty="0">
                <a:highlight>
                  <a:srgbClr val="FFFF00"/>
                </a:highlight>
              </a:rPr>
              <a:t>LSL Viewer</a:t>
            </a:r>
          </a:p>
          <a:p>
            <a:r>
              <a:rPr lang="fr-FR" sz="1200" dirty="0"/>
              <a:t>- Open </a:t>
            </a:r>
            <a:r>
              <a:rPr lang="fr-FR" sz="1200" dirty="0" err="1">
                <a:highlight>
                  <a:srgbClr val="FFFF00"/>
                </a:highlight>
              </a:rPr>
              <a:t>LabRecorder</a:t>
            </a:r>
            <a:endParaRPr lang="fr-FR" sz="1200" dirty="0">
              <a:highlight>
                <a:srgbClr val="FFFF00"/>
              </a:highlight>
            </a:endParaRPr>
          </a:p>
          <a:p>
            <a:endParaRPr lang="fr-FR" sz="1200" dirty="0"/>
          </a:p>
          <a:p>
            <a:r>
              <a:rPr lang="fr-FR" sz="1200" dirty="0"/>
              <a:t>2. In Recorder:</a:t>
            </a:r>
          </a:p>
          <a:p>
            <a:r>
              <a:rPr lang="fr-FR" sz="1200" dirty="0"/>
              <a:t>a) In "File &gt; Edit Workspace": set the </a:t>
            </a:r>
            <a:r>
              <a:rPr lang="fr-FR" sz="1200" dirty="0" err="1"/>
              <a:t>raw</a:t>
            </a:r>
            <a:r>
              <a:rPr lang="fr-FR" sz="1200" dirty="0"/>
              <a:t> file folder to "C:\Users\EEG\Desktop\NeuXus online correction\</a:t>
            </a:r>
            <a:r>
              <a:rPr lang="fr-FR" sz="1200" dirty="0" err="1"/>
              <a:t>res</a:t>
            </a:r>
            <a:r>
              <a:rPr lang="fr-FR" sz="1200" dirty="0"/>
              <a:t>"</a:t>
            </a:r>
          </a:p>
          <a:p>
            <a:r>
              <a:rPr lang="fr-FR" sz="1200" dirty="0"/>
              <a:t>b) In "File &gt; Edit Workspace": set the </a:t>
            </a:r>
            <a:r>
              <a:rPr lang="fr-FR" sz="1200" dirty="0" err="1"/>
              <a:t>name</a:t>
            </a:r>
            <a:r>
              <a:rPr lang="fr-FR" sz="1200" dirty="0"/>
              <a:t> of the file </a:t>
            </a:r>
            <a:r>
              <a:rPr lang="fr-FR" sz="1200" dirty="0" err="1"/>
              <a:t>appropriately</a:t>
            </a:r>
            <a:r>
              <a:rPr lang="fr-FR" sz="1200" dirty="0"/>
              <a:t> (continue to </a:t>
            </a:r>
            <a:r>
              <a:rPr lang="fr-FR" sz="1200" dirty="0" err="1"/>
              <a:t>save</a:t>
            </a:r>
            <a:r>
              <a:rPr lang="fr-FR" sz="1200" dirty="0"/>
              <a:t> changes)</a:t>
            </a:r>
          </a:p>
          <a:p>
            <a:r>
              <a:rPr lang="fr-FR" sz="1200" dirty="0"/>
              <a:t>c) Start monitoring</a:t>
            </a:r>
          </a:p>
          <a:p>
            <a:r>
              <a:rPr lang="fr-FR" sz="1200" dirty="0"/>
              <a:t># </a:t>
            </a:r>
            <a:r>
              <a:rPr lang="fr-FR" sz="1200" dirty="0" err="1"/>
              <a:t>Make</a:t>
            </a:r>
            <a:r>
              <a:rPr lang="fr-FR" sz="1200" dirty="0"/>
              <a:t> sure </a:t>
            </a:r>
            <a:r>
              <a:rPr lang="fr-FR" sz="1200" dirty="0" err="1"/>
              <a:t>Syncbox</a:t>
            </a:r>
            <a:r>
              <a:rPr lang="fr-FR" sz="1200" dirty="0"/>
              <a:t> </a:t>
            </a:r>
            <a:r>
              <a:rPr lang="fr-FR" sz="1200" dirty="0" err="1"/>
              <a:t>is</a:t>
            </a:r>
            <a:r>
              <a:rPr lang="fr-FR" sz="1200" dirty="0"/>
              <a:t> </a:t>
            </a:r>
            <a:r>
              <a:rPr lang="fr-FR" sz="1200" dirty="0" err="1"/>
              <a:t>connected</a:t>
            </a:r>
            <a:r>
              <a:rPr lang="fr-FR" sz="1200" dirty="0"/>
              <a:t> (Recorder must </a:t>
            </a:r>
            <a:r>
              <a:rPr lang="fr-FR" sz="1200" dirty="0" err="1"/>
              <a:t>be</a:t>
            </a:r>
            <a:r>
              <a:rPr lang="fr-FR" sz="1200" dirty="0"/>
              <a:t> </a:t>
            </a:r>
            <a:r>
              <a:rPr lang="fr-FR" sz="1200" dirty="0" err="1"/>
              <a:t>receiving</a:t>
            </a:r>
            <a:r>
              <a:rPr lang="fr-FR" sz="1200" dirty="0"/>
              <a:t> "Sync On" markers)</a:t>
            </a:r>
          </a:p>
          <a:p>
            <a:r>
              <a:rPr lang="fr-FR" sz="1200" dirty="0"/>
              <a:t>d) Start </a:t>
            </a:r>
            <a:r>
              <a:rPr lang="fr-FR" sz="1200" dirty="0" err="1"/>
              <a:t>recording</a:t>
            </a:r>
            <a:r>
              <a:rPr lang="fr-FR" sz="1200" dirty="0"/>
              <a:t> </a:t>
            </a:r>
          </a:p>
          <a:p>
            <a:endParaRPr lang="fr-FR" sz="1200" dirty="0"/>
          </a:p>
          <a:p>
            <a:r>
              <a:rPr lang="fr-FR" sz="1200" dirty="0"/>
              <a:t>3. In </a:t>
            </a:r>
            <a:r>
              <a:rPr lang="fr-FR" sz="1200" dirty="0" err="1"/>
              <a:t>NeuXus</a:t>
            </a:r>
            <a:r>
              <a:rPr lang="fr-FR" sz="1200" dirty="0"/>
              <a:t> online correction folder: </a:t>
            </a:r>
          </a:p>
          <a:p>
            <a:r>
              <a:rPr lang="fr-FR" sz="1200" dirty="0"/>
              <a:t>a) Open </a:t>
            </a:r>
            <a:r>
              <a:rPr lang="fr-FR" sz="1200" dirty="0">
                <a:highlight>
                  <a:srgbClr val="FFFF00"/>
                </a:highlight>
              </a:rPr>
              <a:t>run_script_cor.bat</a:t>
            </a:r>
          </a:p>
          <a:p>
            <a:r>
              <a:rPr lang="fr-FR" sz="1200" dirty="0"/>
              <a:t>b) A command </a:t>
            </a:r>
            <a:r>
              <a:rPr lang="fr-FR" sz="1200" dirty="0" err="1"/>
              <a:t>window</a:t>
            </a:r>
            <a:r>
              <a:rPr lang="fr-FR" sz="1200" dirty="0"/>
              <a:t> </a:t>
            </a:r>
            <a:r>
              <a:rPr lang="fr-FR" sz="1200" dirty="0" err="1"/>
              <a:t>will</a:t>
            </a:r>
            <a:r>
              <a:rPr lang="fr-FR" sz="1200" dirty="0"/>
              <a:t> pop up. </a:t>
            </a:r>
            <a:r>
              <a:rPr lang="fr-FR" sz="1200" dirty="0" err="1"/>
              <a:t>Wait</a:t>
            </a:r>
            <a:r>
              <a:rPr lang="fr-FR" sz="1200" dirty="0"/>
              <a:t> (&lt; 60 seconds) </a:t>
            </a:r>
            <a:r>
              <a:rPr lang="fr-FR" sz="1200" dirty="0" err="1"/>
              <a:t>until</a:t>
            </a:r>
            <a:r>
              <a:rPr lang="fr-FR" sz="1200" dirty="0"/>
              <a:t> </a:t>
            </a:r>
            <a:r>
              <a:rPr lang="fr-FR" sz="1200" dirty="0" err="1"/>
              <a:t>it</a:t>
            </a:r>
            <a:r>
              <a:rPr lang="fr-FR" sz="1200" dirty="0"/>
              <a:t> shows: "[INFO] Run pipeline". Then, </a:t>
            </a:r>
            <a:r>
              <a:rPr lang="fr-FR" sz="1200" dirty="0" err="1"/>
              <a:t>NeuXus</a:t>
            </a:r>
            <a:r>
              <a:rPr lang="fr-FR" sz="1200" dirty="0"/>
              <a:t> </a:t>
            </a:r>
            <a:r>
              <a:rPr lang="fr-FR" sz="1200" dirty="0" err="1"/>
              <a:t>should</a:t>
            </a:r>
            <a:r>
              <a:rPr lang="fr-FR" sz="1200" dirty="0"/>
              <a:t> start streaming by LSL</a:t>
            </a:r>
          </a:p>
          <a:p>
            <a:endParaRPr lang="fr-FR" sz="1200" dirty="0"/>
          </a:p>
          <a:p>
            <a:r>
              <a:rPr lang="fr-FR" sz="1200" dirty="0"/>
              <a:t>3. In LSL Viewer:</a:t>
            </a:r>
          </a:p>
          <a:p>
            <a:r>
              <a:rPr lang="fr-FR" sz="1200" dirty="0"/>
              <a:t>a) </a:t>
            </a:r>
            <a:r>
              <a:rPr lang="fr-FR" sz="1200" dirty="0" err="1"/>
              <a:t>Connect</a:t>
            </a:r>
            <a:r>
              <a:rPr lang="fr-FR" sz="1200" dirty="0"/>
              <a:t> to "</a:t>
            </a:r>
            <a:r>
              <a:rPr lang="fr-FR" sz="1200" dirty="0" err="1"/>
              <a:t>signal_pa</a:t>
            </a:r>
            <a:r>
              <a:rPr lang="fr-FR" sz="1200" dirty="0"/>
              <a:t>" and "</a:t>
            </a:r>
            <a:r>
              <a:rPr lang="fr-FR" sz="1200" dirty="0" err="1"/>
              <a:t>markers_pa</a:t>
            </a:r>
            <a:r>
              <a:rPr lang="fr-FR" sz="1200" dirty="0"/>
              <a:t>" </a:t>
            </a:r>
            <a:r>
              <a:rPr lang="fr-FR" sz="1200" dirty="0" err="1"/>
              <a:t>streams</a:t>
            </a:r>
            <a:endParaRPr lang="fr-FR" sz="1200" dirty="0"/>
          </a:p>
          <a:p>
            <a:r>
              <a:rPr lang="fr-FR" sz="1200" dirty="0"/>
              <a:t>b) </a:t>
            </a:r>
            <a:r>
              <a:rPr lang="fr-FR" sz="1200" dirty="0" err="1"/>
              <a:t>Press</a:t>
            </a:r>
            <a:r>
              <a:rPr lang="fr-FR" sz="1200" dirty="0"/>
              <a:t> start</a:t>
            </a:r>
          </a:p>
        </p:txBody>
      </p:sp>
      <p:pic>
        <p:nvPicPr>
          <p:cNvPr id="5" name="Image 4" descr="Une image contenant texte, capture d’écran, logiciel, Logiciel multimédia&#10;&#10;Description générée automatiquement">
            <a:extLst>
              <a:ext uri="{FF2B5EF4-FFF2-40B4-BE49-F238E27FC236}">
                <a16:creationId xmlns:a16="http://schemas.microsoft.com/office/drawing/2014/main" id="{173A68BB-6E6D-B9FD-2C44-38F734403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380" y="334018"/>
            <a:ext cx="4267200" cy="2400300"/>
          </a:xfrm>
          <a:prstGeom prst="rect">
            <a:avLst/>
          </a:prstGeom>
        </p:spPr>
      </p:pic>
      <p:pic>
        <p:nvPicPr>
          <p:cNvPr id="7" name="Image 6" descr="Une image contenant texte, capture d’écran, logiciel, Logiciel multimédia&#10;&#10;Description générée automatiquement">
            <a:extLst>
              <a:ext uri="{FF2B5EF4-FFF2-40B4-BE49-F238E27FC236}">
                <a16:creationId xmlns:a16="http://schemas.microsoft.com/office/drawing/2014/main" id="{AA002E90-2CD9-C417-6696-A24E6BE59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380" y="3228488"/>
            <a:ext cx="4645750" cy="2613236"/>
          </a:xfrm>
          <a:prstGeom prst="rect">
            <a:avLst/>
          </a:prstGeom>
        </p:spPr>
      </p:pic>
    </p:spTree>
    <p:extLst>
      <p:ext uri="{BB962C8B-B14F-4D97-AF65-F5344CB8AC3E}">
        <p14:creationId xmlns:p14="http://schemas.microsoft.com/office/powerpoint/2010/main" val="909236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752041F-2378-BC06-53F3-B212BE4ED1C9}"/>
              </a:ext>
            </a:extLst>
          </p:cNvPr>
          <p:cNvSpPr txBox="1"/>
          <p:nvPr/>
        </p:nvSpPr>
        <p:spPr>
          <a:xfrm>
            <a:off x="252548" y="581530"/>
            <a:ext cx="4641670" cy="4708981"/>
          </a:xfrm>
          <a:prstGeom prst="rect">
            <a:avLst/>
          </a:prstGeom>
          <a:noFill/>
        </p:spPr>
        <p:txBody>
          <a:bodyPr wrap="square">
            <a:spAutoFit/>
          </a:bodyPr>
          <a:lstStyle/>
          <a:p>
            <a:r>
              <a:rPr lang="en-US" sz="1200" dirty="0"/>
              <a:t>4. In Lab Recorder:</a:t>
            </a:r>
          </a:p>
          <a:p>
            <a:r>
              <a:rPr lang="en-US" sz="1200" dirty="0"/>
              <a:t>a) In "Storage location": set it to "C:/Users/EEG/Desktop/NeuXus online correction/res/sub-01_ses-inside2_task-neurowMIMO_run-02_cor-paNeX.xdf"</a:t>
            </a:r>
          </a:p>
          <a:p>
            <a:r>
              <a:rPr lang="en-US" sz="1200" dirty="0"/>
              <a:t>b) In "Record from streams": select "</a:t>
            </a:r>
            <a:r>
              <a:rPr lang="en-US" sz="1200" dirty="0" err="1"/>
              <a:t>signal_pa</a:t>
            </a:r>
            <a:r>
              <a:rPr lang="en-US" sz="1200" dirty="0"/>
              <a:t>", "</a:t>
            </a:r>
            <a:r>
              <a:rPr lang="en-US" sz="1200" dirty="0" err="1"/>
              <a:t>markers_pa</a:t>
            </a:r>
            <a:r>
              <a:rPr lang="en-US" sz="1200" dirty="0"/>
              <a:t>" and "markers" (one more stream than in LSL Viewer)</a:t>
            </a:r>
          </a:p>
          <a:p>
            <a:r>
              <a:rPr lang="en-US" sz="1200" dirty="0"/>
              <a:t>c) Press Start</a:t>
            </a:r>
          </a:p>
          <a:p>
            <a:endParaRPr lang="en-US" sz="1200" dirty="0"/>
          </a:p>
          <a:p>
            <a:r>
              <a:rPr lang="en-US" sz="1200" dirty="0"/>
              <a:t>5. Start the fMRI sequence</a:t>
            </a:r>
          </a:p>
          <a:p>
            <a:endParaRPr lang="en-US" sz="1200" dirty="0"/>
          </a:p>
          <a:p>
            <a:r>
              <a:rPr lang="en-US" sz="1200" dirty="0"/>
              <a:t>6. In LSL Viewer, check if the signal eventually becomes corrected (&lt; 30 seconds)</a:t>
            </a:r>
          </a:p>
          <a:p>
            <a:r>
              <a:rPr lang="en-US" sz="1200" dirty="0"/>
              <a:t># If it does not, check if Recorder receives the R128 marker at every volume</a:t>
            </a:r>
          </a:p>
          <a:p>
            <a:endParaRPr lang="en-US" sz="1200" dirty="0"/>
          </a:p>
          <a:p>
            <a:r>
              <a:rPr lang="en-US" sz="1200" dirty="0"/>
              <a:t>When you decide to end the acquisition: (or if there is any error)</a:t>
            </a:r>
          </a:p>
          <a:p>
            <a:r>
              <a:rPr lang="en-US" sz="1200" dirty="0"/>
              <a:t>1. In Lab Recorder: press Stop</a:t>
            </a:r>
          </a:p>
          <a:p>
            <a:r>
              <a:rPr lang="en-US" sz="1200" dirty="0"/>
              <a:t>2. In LSL Viewer: press Stop, and Disconnect</a:t>
            </a:r>
          </a:p>
          <a:p>
            <a:r>
              <a:rPr lang="en-US" sz="1200" dirty="0"/>
              <a:t>3. In the </a:t>
            </a:r>
            <a:r>
              <a:rPr lang="en-US" sz="1200" dirty="0" err="1"/>
              <a:t>NeuXus</a:t>
            </a:r>
            <a:r>
              <a:rPr lang="en-US" sz="1200" dirty="0"/>
              <a:t> command window: press ESC</a:t>
            </a:r>
          </a:p>
          <a:p>
            <a:r>
              <a:rPr lang="en-US" sz="1200" dirty="0"/>
              <a:t>4. In Recorder: stop recording, and stop monitoring</a:t>
            </a:r>
          </a:p>
          <a:p>
            <a:r>
              <a:rPr lang="en-US" sz="1200" dirty="0"/>
              <a:t>5. Stop the fMRI sequence</a:t>
            </a:r>
          </a:p>
          <a:p>
            <a:endParaRPr lang="en-US" sz="1200" dirty="0"/>
          </a:p>
          <a:p>
            <a:endParaRPr lang="en-US" sz="1200" dirty="0"/>
          </a:p>
          <a:p>
            <a:endParaRPr lang="en-US" sz="1200" dirty="0"/>
          </a:p>
          <a:p>
            <a:endParaRPr lang="fr-FR" sz="1200" dirty="0"/>
          </a:p>
        </p:txBody>
      </p:sp>
      <p:pic>
        <p:nvPicPr>
          <p:cNvPr id="6" name="Image 5" descr="Une image contenant texte, capture d’écran, logiciel, Logiciel multimédia&#10;&#10;Description générée automatiquement">
            <a:extLst>
              <a:ext uri="{FF2B5EF4-FFF2-40B4-BE49-F238E27FC236}">
                <a16:creationId xmlns:a16="http://schemas.microsoft.com/office/drawing/2014/main" id="{0F4FC956-BE35-F47D-8B38-346F3B988A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890" y="581530"/>
            <a:ext cx="7410562" cy="4168440"/>
          </a:xfrm>
          <a:prstGeom prst="rect">
            <a:avLst/>
          </a:prstGeom>
        </p:spPr>
      </p:pic>
    </p:spTree>
    <p:extLst>
      <p:ext uri="{BB962C8B-B14F-4D97-AF65-F5344CB8AC3E}">
        <p14:creationId xmlns:p14="http://schemas.microsoft.com/office/powerpoint/2010/main" val="761040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756E907-CAAF-C7F2-62B2-71909A0255DD}"/>
              </a:ext>
            </a:extLst>
          </p:cNvPr>
          <p:cNvSpPr/>
          <p:nvPr/>
        </p:nvSpPr>
        <p:spPr>
          <a:xfrm>
            <a:off x="0" y="6347791"/>
            <a:ext cx="12192000" cy="5102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Title 1">
            <a:extLst>
              <a:ext uri="{FF2B5EF4-FFF2-40B4-BE49-F238E27FC236}">
                <a16:creationId xmlns:a16="http://schemas.microsoft.com/office/drawing/2014/main" id="{44D90524-F55D-2574-F1E0-186C0FB47112}"/>
              </a:ext>
            </a:extLst>
          </p:cNvPr>
          <p:cNvSpPr txBox="1">
            <a:spLocks/>
          </p:cNvSpPr>
          <p:nvPr/>
        </p:nvSpPr>
        <p:spPr>
          <a:xfrm>
            <a:off x="422500" y="1618613"/>
            <a:ext cx="3917488" cy="311716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t>1. Install Python</a:t>
            </a:r>
          </a:p>
          <a:p>
            <a:pPr>
              <a:lnSpc>
                <a:spcPct val="150000"/>
              </a:lnSpc>
            </a:pPr>
            <a:r>
              <a:rPr lang="en-US" sz="2000" dirty="0"/>
              <a:t>2. Install </a:t>
            </a:r>
            <a:r>
              <a:rPr lang="en-US" sz="2000" dirty="0" err="1"/>
              <a:t>NeuXus</a:t>
            </a:r>
            <a:endParaRPr lang="en-US" sz="2000" dirty="0"/>
          </a:p>
          <a:p>
            <a:pPr>
              <a:lnSpc>
                <a:spcPct val="150000"/>
              </a:lnSpc>
            </a:pPr>
            <a:r>
              <a:rPr lang="en-US" sz="2000" dirty="0"/>
              <a:t>3. Write a script</a:t>
            </a:r>
          </a:p>
          <a:p>
            <a:pPr>
              <a:lnSpc>
                <a:spcPct val="150000"/>
              </a:lnSpc>
            </a:pPr>
            <a:r>
              <a:rPr lang="en-US" sz="2000" dirty="0"/>
              <a:t>4. Execute it with keyword: </a:t>
            </a:r>
            <a:r>
              <a:rPr lang="en-US" sz="2000" dirty="0" err="1"/>
              <a:t>neuxus</a:t>
            </a:r>
            <a:endParaRPr lang="pt-PT" sz="2000" dirty="0"/>
          </a:p>
        </p:txBody>
      </p:sp>
      <p:sp>
        <p:nvSpPr>
          <p:cNvPr id="8" name="Title 1">
            <a:extLst>
              <a:ext uri="{FF2B5EF4-FFF2-40B4-BE49-F238E27FC236}">
                <a16:creationId xmlns:a16="http://schemas.microsoft.com/office/drawing/2014/main" id="{C6B60314-3DD1-A5FD-4D25-40EFE810821C}"/>
              </a:ext>
            </a:extLst>
          </p:cNvPr>
          <p:cNvSpPr txBox="1">
            <a:spLocks/>
          </p:cNvSpPr>
          <p:nvPr/>
        </p:nvSpPr>
        <p:spPr>
          <a:xfrm>
            <a:off x="4803869" y="1573136"/>
            <a:ext cx="874038" cy="6332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t>2. </a:t>
            </a:r>
            <a:endParaRPr lang="pt-PT" sz="2000" dirty="0"/>
          </a:p>
        </p:txBody>
      </p:sp>
      <p:sp>
        <p:nvSpPr>
          <p:cNvPr id="25" name="Title 1">
            <a:extLst>
              <a:ext uri="{FF2B5EF4-FFF2-40B4-BE49-F238E27FC236}">
                <a16:creationId xmlns:a16="http://schemas.microsoft.com/office/drawing/2014/main" id="{8AEAF739-EDD6-6186-0E2B-CF9D0B343B54}"/>
              </a:ext>
            </a:extLst>
          </p:cNvPr>
          <p:cNvSpPr txBox="1">
            <a:spLocks/>
          </p:cNvSpPr>
          <p:nvPr/>
        </p:nvSpPr>
        <p:spPr>
          <a:xfrm>
            <a:off x="422500" y="3455430"/>
            <a:ext cx="874038" cy="6332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t>3. </a:t>
            </a:r>
            <a:endParaRPr lang="pt-PT" sz="2000" dirty="0"/>
          </a:p>
        </p:txBody>
      </p:sp>
      <p:pic>
        <p:nvPicPr>
          <p:cNvPr id="26" name="Picture 25">
            <a:extLst>
              <a:ext uri="{FF2B5EF4-FFF2-40B4-BE49-F238E27FC236}">
                <a16:creationId xmlns:a16="http://schemas.microsoft.com/office/drawing/2014/main" id="{DF8F200B-9350-0A41-5CA0-BF57447A6D3C}"/>
              </a:ext>
            </a:extLst>
          </p:cNvPr>
          <p:cNvPicPr>
            <a:picLocks noChangeAspect="1"/>
          </p:cNvPicPr>
          <p:nvPr/>
        </p:nvPicPr>
        <p:blipFill>
          <a:blip r:embed="rId2"/>
          <a:stretch>
            <a:fillRect/>
          </a:stretch>
        </p:blipFill>
        <p:spPr>
          <a:xfrm>
            <a:off x="498848" y="3978647"/>
            <a:ext cx="4676775" cy="1171575"/>
          </a:xfrm>
          <a:prstGeom prst="rect">
            <a:avLst/>
          </a:prstGeom>
        </p:spPr>
      </p:pic>
      <p:grpSp>
        <p:nvGrpSpPr>
          <p:cNvPr id="38" name="Group 37">
            <a:extLst>
              <a:ext uri="{FF2B5EF4-FFF2-40B4-BE49-F238E27FC236}">
                <a16:creationId xmlns:a16="http://schemas.microsoft.com/office/drawing/2014/main" id="{6D79DE8B-59AB-B218-2F4C-D0D7CE53DB9D}"/>
              </a:ext>
            </a:extLst>
          </p:cNvPr>
          <p:cNvGrpSpPr/>
          <p:nvPr/>
        </p:nvGrpSpPr>
        <p:grpSpPr>
          <a:xfrm>
            <a:off x="5376792" y="1755010"/>
            <a:ext cx="6773403" cy="3462290"/>
            <a:chOff x="5235937" y="1786842"/>
            <a:chExt cx="6773403" cy="3462290"/>
          </a:xfrm>
        </p:grpSpPr>
        <p:pic>
          <p:nvPicPr>
            <p:cNvPr id="39" name="Picture 38">
              <a:extLst>
                <a:ext uri="{FF2B5EF4-FFF2-40B4-BE49-F238E27FC236}">
                  <a16:creationId xmlns:a16="http://schemas.microsoft.com/office/drawing/2014/main" id="{5A2FB222-3E8E-4CE7-D4D8-185D711E3BBA}"/>
                </a:ext>
              </a:extLst>
            </p:cNvPr>
            <p:cNvPicPr>
              <a:picLocks noChangeAspect="1"/>
            </p:cNvPicPr>
            <p:nvPr/>
          </p:nvPicPr>
          <p:blipFill>
            <a:blip r:embed="rId3"/>
            <a:stretch>
              <a:fillRect/>
            </a:stretch>
          </p:blipFill>
          <p:spPr>
            <a:xfrm>
              <a:off x="6245440" y="1786842"/>
              <a:ext cx="1104900" cy="1933575"/>
            </a:xfrm>
            <a:prstGeom prst="rect">
              <a:avLst/>
            </a:prstGeom>
          </p:spPr>
        </p:pic>
        <p:pic>
          <p:nvPicPr>
            <p:cNvPr id="40" name="Picture 39">
              <a:extLst>
                <a:ext uri="{FF2B5EF4-FFF2-40B4-BE49-F238E27FC236}">
                  <a16:creationId xmlns:a16="http://schemas.microsoft.com/office/drawing/2014/main" id="{BA447313-FDC2-12A1-B077-D221C1250A09}"/>
                </a:ext>
              </a:extLst>
            </p:cNvPr>
            <p:cNvPicPr>
              <a:picLocks noChangeAspect="1"/>
            </p:cNvPicPr>
            <p:nvPr/>
          </p:nvPicPr>
          <p:blipFill>
            <a:blip r:embed="rId4"/>
            <a:stretch>
              <a:fillRect/>
            </a:stretch>
          </p:blipFill>
          <p:spPr>
            <a:xfrm>
              <a:off x="5235937" y="1820132"/>
              <a:ext cx="1114425" cy="219075"/>
            </a:xfrm>
            <a:prstGeom prst="rect">
              <a:avLst/>
            </a:prstGeom>
          </p:spPr>
        </p:pic>
        <p:pic>
          <p:nvPicPr>
            <p:cNvPr id="41" name="Picture 40">
              <a:extLst>
                <a:ext uri="{FF2B5EF4-FFF2-40B4-BE49-F238E27FC236}">
                  <a16:creationId xmlns:a16="http://schemas.microsoft.com/office/drawing/2014/main" id="{5644E165-4004-7325-4CED-988418E8C6CB}"/>
                </a:ext>
              </a:extLst>
            </p:cNvPr>
            <p:cNvPicPr>
              <a:picLocks noChangeAspect="1"/>
            </p:cNvPicPr>
            <p:nvPr/>
          </p:nvPicPr>
          <p:blipFill>
            <a:blip r:embed="rId5"/>
            <a:stretch>
              <a:fillRect/>
            </a:stretch>
          </p:blipFill>
          <p:spPr>
            <a:xfrm>
              <a:off x="7560937" y="1820132"/>
              <a:ext cx="1247775" cy="3429000"/>
            </a:xfrm>
            <a:prstGeom prst="rect">
              <a:avLst/>
            </a:prstGeom>
          </p:spPr>
        </p:pic>
        <p:pic>
          <p:nvPicPr>
            <p:cNvPr id="42" name="Picture 41">
              <a:extLst>
                <a:ext uri="{FF2B5EF4-FFF2-40B4-BE49-F238E27FC236}">
                  <a16:creationId xmlns:a16="http://schemas.microsoft.com/office/drawing/2014/main" id="{EDF8FE9E-F6A0-23F6-9C6E-7E60359461DB}"/>
                </a:ext>
              </a:extLst>
            </p:cNvPr>
            <p:cNvPicPr>
              <a:picLocks noChangeAspect="1"/>
            </p:cNvPicPr>
            <p:nvPr/>
          </p:nvPicPr>
          <p:blipFill>
            <a:blip r:embed="rId6"/>
            <a:stretch>
              <a:fillRect/>
            </a:stretch>
          </p:blipFill>
          <p:spPr>
            <a:xfrm>
              <a:off x="8904190" y="3649002"/>
              <a:ext cx="3105150" cy="1533525"/>
            </a:xfrm>
            <a:prstGeom prst="rect">
              <a:avLst/>
            </a:prstGeom>
          </p:spPr>
        </p:pic>
        <p:cxnSp>
          <p:nvCxnSpPr>
            <p:cNvPr id="43" name="Straight Connector 42">
              <a:extLst>
                <a:ext uri="{FF2B5EF4-FFF2-40B4-BE49-F238E27FC236}">
                  <a16:creationId xmlns:a16="http://schemas.microsoft.com/office/drawing/2014/main" id="{639D76ED-2412-B7C8-B92B-7371C065C69F}"/>
                </a:ext>
              </a:extLst>
            </p:cNvPr>
            <p:cNvCxnSpPr>
              <a:cxnSpLocks/>
            </p:cNvCxnSpPr>
            <p:nvPr/>
          </p:nvCxnSpPr>
          <p:spPr>
            <a:xfrm>
              <a:off x="6234350" y="1858255"/>
              <a:ext cx="0" cy="1790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91AB05-0631-A735-D57D-E234BF330240}"/>
                </a:ext>
              </a:extLst>
            </p:cNvPr>
            <p:cNvCxnSpPr>
              <a:cxnSpLocks/>
            </p:cNvCxnSpPr>
            <p:nvPr/>
          </p:nvCxnSpPr>
          <p:spPr>
            <a:xfrm>
              <a:off x="6093039" y="1945037"/>
              <a:ext cx="14131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0042A1-9E78-669E-5001-D68CA915C24A}"/>
                </a:ext>
              </a:extLst>
            </p:cNvPr>
            <p:cNvCxnSpPr>
              <a:cxnSpLocks/>
            </p:cNvCxnSpPr>
            <p:nvPr/>
          </p:nvCxnSpPr>
          <p:spPr>
            <a:xfrm>
              <a:off x="7514746" y="1858255"/>
              <a:ext cx="0" cy="33908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6BF437-AB99-650E-4814-F1C49D60FE7C}"/>
                </a:ext>
              </a:extLst>
            </p:cNvPr>
            <p:cNvCxnSpPr>
              <a:cxnSpLocks/>
            </p:cNvCxnSpPr>
            <p:nvPr/>
          </p:nvCxnSpPr>
          <p:spPr>
            <a:xfrm>
              <a:off x="7373435" y="1945037"/>
              <a:ext cx="14131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2610385-67FC-83FE-7407-AF133BB5FCEC}"/>
                </a:ext>
              </a:extLst>
            </p:cNvPr>
            <p:cNvCxnSpPr>
              <a:cxnSpLocks/>
            </p:cNvCxnSpPr>
            <p:nvPr/>
          </p:nvCxnSpPr>
          <p:spPr>
            <a:xfrm>
              <a:off x="8637373" y="4540958"/>
              <a:ext cx="26681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42D32016-B2FE-F5A6-EDC6-D700B8ADDBA2}"/>
              </a:ext>
            </a:extLst>
          </p:cNvPr>
          <p:cNvSpPr/>
          <p:nvPr/>
        </p:nvSpPr>
        <p:spPr>
          <a:xfrm>
            <a:off x="446564" y="2631190"/>
            <a:ext cx="287363" cy="418859"/>
          </a:xfrm>
          <a:prstGeom prst="rect">
            <a:avLst/>
          </a:prstGeom>
          <a:solidFill>
            <a:srgbClr val="ED7D31">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Google Shape;134;gd177d2938b_8_72">
            <a:extLst>
              <a:ext uri="{FF2B5EF4-FFF2-40B4-BE49-F238E27FC236}">
                <a16:creationId xmlns:a16="http://schemas.microsoft.com/office/drawing/2014/main" id="{FE6FC134-3536-2680-BADF-0432998F8345}"/>
              </a:ext>
            </a:extLst>
          </p:cNvPr>
          <p:cNvSpPr txBox="1"/>
          <p:nvPr/>
        </p:nvSpPr>
        <p:spPr>
          <a:xfrm>
            <a:off x="422500" y="486784"/>
            <a:ext cx="10017778" cy="100476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chemeClr val="tx2"/>
                </a:solidFill>
                <a:latin typeface="+mj-lt"/>
              </a:rPr>
              <a:t>How to use it</a:t>
            </a:r>
          </a:p>
        </p:txBody>
      </p:sp>
    </p:spTree>
    <p:extLst>
      <p:ext uri="{BB962C8B-B14F-4D97-AF65-F5344CB8AC3E}">
        <p14:creationId xmlns:p14="http://schemas.microsoft.com/office/powerpoint/2010/main" val="2309945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756E907-CAAF-C7F2-62B2-71909A0255DD}"/>
              </a:ext>
            </a:extLst>
          </p:cNvPr>
          <p:cNvSpPr/>
          <p:nvPr/>
        </p:nvSpPr>
        <p:spPr>
          <a:xfrm>
            <a:off x="0" y="6347791"/>
            <a:ext cx="12192000" cy="5102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Title 1">
            <a:extLst>
              <a:ext uri="{FF2B5EF4-FFF2-40B4-BE49-F238E27FC236}">
                <a16:creationId xmlns:a16="http://schemas.microsoft.com/office/drawing/2014/main" id="{44D90524-F55D-2574-F1E0-186C0FB47112}"/>
              </a:ext>
            </a:extLst>
          </p:cNvPr>
          <p:cNvSpPr txBox="1">
            <a:spLocks/>
          </p:cNvSpPr>
          <p:nvPr/>
        </p:nvSpPr>
        <p:spPr>
          <a:xfrm>
            <a:off x="422500" y="1618613"/>
            <a:ext cx="3917488" cy="311716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t>1. Install Python</a:t>
            </a:r>
          </a:p>
          <a:p>
            <a:pPr>
              <a:lnSpc>
                <a:spcPct val="150000"/>
              </a:lnSpc>
            </a:pPr>
            <a:r>
              <a:rPr lang="en-US" sz="2000" dirty="0"/>
              <a:t>2. Install </a:t>
            </a:r>
            <a:r>
              <a:rPr lang="en-US" sz="2000" dirty="0" err="1"/>
              <a:t>NeuXus</a:t>
            </a:r>
            <a:endParaRPr lang="en-US" sz="2000" dirty="0"/>
          </a:p>
          <a:p>
            <a:pPr>
              <a:lnSpc>
                <a:spcPct val="150000"/>
              </a:lnSpc>
            </a:pPr>
            <a:r>
              <a:rPr lang="en-US" sz="2000" dirty="0"/>
              <a:t>3. Write a script</a:t>
            </a:r>
          </a:p>
          <a:p>
            <a:pPr>
              <a:lnSpc>
                <a:spcPct val="150000"/>
              </a:lnSpc>
            </a:pPr>
            <a:r>
              <a:rPr lang="en-US" sz="2000" dirty="0"/>
              <a:t>4. Execute it with keyword: </a:t>
            </a:r>
            <a:r>
              <a:rPr lang="en-US" sz="2000" dirty="0" err="1"/>
              <a:t>neuxus</a:t>
            </a:r>
            <a:endParaRPr lang="pt-PT" sz="2000" dirty="0"/>
          </a:p>
        </p:txBody>
      </p:sp>
      <p:sp>
        <p:nvSpPr>
          <p:cNvPr id="8" name="Title 1">
            <a:extLst>
              <a:ext uri="{FF2B5EF4-FFF2-40B4-BE49-F238E27FC236}">
                <a16:creationId xmlns:a16="http://schemas.microsoft.com/office/drawing/2014/main" id="{C6B60314-3DD1-A5FD-4D25-40EFE810821C}"/>
              </a:ext>
            </a:extLst>
          </p:cNvPr>
          <p:cNvSpPr txBox="1">
            <a:spLocks/>
          </p:cNvSpPr>
          <p:nvPr/>
        </p:nvSpPr>
        <p:spPr>
          <a:xfrm>
            <a:off x="4803869" y="1573136"/>
            <a:ext cx="874038" cy="6332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t>2. </a:t>
            </a:r>
            <a:endParaRPr lang="pt-PT" sz="2000" dirty="0"/>
          </a:p>
        </p:txBody>
      </p:sp>
      <p:sp>
        <p:nvSpPr>
          <p:cNvPr id="25" name="Title 1">
            <a:extLst>
              <a:ext uri="{FF2B5EF4-FFF2-40B4-BE49-F238E27FC236}">
                <a16:creationId xmlns:a16="http://schemas.microsoft.com/office/drawing/2014/main" id="{8AEAF739-EDD6-6186-0E2B-CF9D0B343B54}"/>
              </a:ext>
            </a:extLst>
          </p:cNvPr>
          <p:cNvSpPr txBox="1">
            <a:spLocks/>
          </p:cNvSpPr>
          <p:nvPr/>
        </p:nvSpPr>
        <p:spPr>
          <a:xfrm>
            <a:off x="422500" y="3455430"/>
            <a:ext cx="874038" cy="6332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t>3. </a:t>
            </a:r>
            <a:endParaRPr lang="pt-PT" sz="2000" dirty="0"/>
          </a:p>
        </p:txBody>
      </p:sp>
      <p:pic>
        <p:nvPicPr>
          <p:cNvPr id="26" name="Picture 25">
            <a:extLst>
              <a:ext uri="{FF2B5EF4-FFF2-40B4-BE49-F238E27FC236}">
                <a16:creationId xmlns:a16="http://schemas.microsoft.com/office/drawing/2014/main" id="{DF8F200B-9350-0A41-5CA0-BF57447A6D3C}"/>
              </a:ext>
            </a:extLst>
          </p:cNvPr>
          <p:cNvPicPr>
            <a:picLocks noChangeAspect="1"/>
          </p:cNvPicPr>
          <p:nvPr/>
        </p:nvPicPr>
        <p:blipFill>
          <a:blip r:embed="rId2"/>
          <a:stretch>
            <a:fillRect/>
          </a:stretch>
        </p:blipFill>
        <p:spPr>
          <a:xfrm>
            <a:off x="498848" y="3978647"/>
            <a:ext cx="4676775" cy="1171575"/>
          </a:xfrm>
          <a:prstGeom prst="rect">
            <a:avLst/>
          </a:prstGeom>
        </p:spPr>
      </p:pic>
      <p:grpSp>
        <p:nvGrpSpPr>
          <p:cNvPr id="32" name="Group 31">
            <a:extLst>
              <a:ext uri="{FF2B5EF4-FFF2-40B4-BE49-F238E27FC236}">
                <a16:creationId xmlns:a16="http://schemas.microsoft.com/office/drawing/2014/main" id="{3F24BA7B-BF8F-7060-87B1-761810EA8DDC}"/>
              </a:ext>
            </a:extLst>
          </p:cNvPr>
          <p:cNvGrpSpPr/>
          <p:nvPr/>
        </p:nvGrpSpPr>
        <p:grpSpPr>
          <a:xfrm rot="10800000">
            <a:off x="2315633" y="4944838"/>
            <a:ext cx="838953" cy="45720"/>
            <a:chOff x="1543050" y="3599303"/>
            <a:chExt cx="717357" cy="50329"/>
          </a:xfrm>
        </p:grpSpPr>
        <p:cxnSp>
          <p:nvCxnSpPr>
            <p:cNvPr id="33" name="Straight Connector 32">
              <a:extLst>
                <a:ext uri="{FF2B5EF4-FFF2-40B4-BE49-F238E27FC236}">
                  <a16:creationId xmlns:a16="http://schemas.microsoft.com/office/drawing/2014/main" id="{339FB0C1-A73C-4FAA-DDB3-59D3EBD60AC4}"/>
                </a:ext>
              </a:extLst>
            </p:cNvPr>
            <p:cNvCxnSpPr>
              <a:cxnSpLocks/>
            </p:cNvCxnSpPr>
            <p:nvPr/>
          </p:nvCxnSpPr>
          <p:spPr>
            <a:xfrm>
              <a:off x="1543050" y="3599303"/>
              <a:ext cx="7173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20BAD68-DED6-AF9F-5443-B278A1972540}"/>
                </a:ext>
              </a:extLst>
            </p:cNvPr>
            <p:cNvCxnSpPr>
              <a:cxnSpLocks/>
            </p:cNvCxnSpPr>
            <p:nvPr/>
          </p:nvCxnSpPr>
          <p:spPr>
            <a:xfrm>
              <a:off x="1543050" y="3599303"/>
              <a:ext cx="0" cy="503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FCAD5D7-97CA-035A-1EA4-ED4D2D7F96F2}"/>
                </a:ext>
              </a:extLst>
            </p:cNvPr>
            <p:cNvCxnSpPr>
              <a:cxnSpLocks/>
            </p:cNvCxnSpPr>
            <p:nvPr/>
          </p:nvCxnSpPr>
          <p:spPr>
            <a:xfrm>
              <a:off x="2260407" y="3599303"/>
              <a:ext cx="0" cy="503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CB506C26-EA10-88A8-34FF-3289E5D9013D}"/>
              </a:ext>
            </a:extLst>
          </p:cNvPr>
          <p:cNvSpPr txBox="1"/>
          <p:nvPr/>
        </p:nvSpPr>
        <p:spPr>
          <a:xfrm>
            <a:off x="2542369" y="4941766"/>
            <a:ext cx="418053" cy="230832"/>
          </a:xfrm>
          <a:prstGeom prst="rect">
            <a:avLst/>
          </a:prstGeom>
          <a:noFill/>
        </p:spPr>
        <p:txBody>
          <a:bodyPr wrap="square" rtlCol="0">
            <a:spAutoFit/>
          </a:bodyPr>
          <a:lstStyle/>
          <a:p>
            <a:r>
              <a:rPr lang="en-US" sz="900" dirty="0">
                <a:solidFill>
                  <a:schemeClr val="bg1"/>
                </a:solidFill>
              </a:rPr>
              <a:t>port</a:t>
            </a:r>
            <a:endParaRPr lang="pt-PT" sz="900" dirty="0">
              <a:solidFill>
                <a:schemeClr val="bg1"/>
              </a:solidFill>
            </a:endParaRPr>
          </a:p>
        </p:txBody>
      </p:sp>
      <p:grpSp>
        <p:nvGrpSpPr>
          <p:cNvPr id="38" name="Group 37">
            <a:extLst>
              <a:ext uri="{FF2B5EF4-FFF2-40B4-BE49-F238E27FC236}">
                <a16:creationId xmlns:a16="http://schemas.microsoft.com/office/drawing/2014/main" id="{6D79DE8B-59AB-B218-2F4C-D0D7CE53DB9D}"/>
              </a:ext>
            </a:extLst>
          </p:cNvPr>
          <p:cNvGrpSpPr/>
          <p:nvPr/>
        </p:nvGrpSpPr>
        <p:grpSpPr>
          <a:xfrm>
            <a:off x="5376792" y="1755010"/>
            <a:ext cx="6773403" cy="3462290"/>
            <a:chOff x="5235937" y="1786842"/>
            <a:chExt cx="6773403" cy="3462290"/>
          </a:xfrm>
        </p:grpSpPr>
        <p:pic>
          <p:nvPicPr>
            <p:cNvPr id="39" name="Picture 38">
              <a:extLst>
                <a:ext uri="{FF2B5EF4-FFF2-40B4-BE49-F238E27FC236}">
                  <a16:creationId xmlns:a16="http://schemas.microsoft.com/office/drawing/2014/main" id="{5A2FB222-3E8E-4CE7-D4D8-185D711E3BBA}"/>
                </a:ext>
              </a:extLst>
            </p:cNvPr>
            <p:cNvPicPr>
              <a:picLocks noChangeAspect="1"/>
            </p:cNvPicPr>
            <p:nvPr/>
          </p:nvPicPr>
          <p:blipFill>
            <a:blip r:embed="rId3"/>
            <a:stretch>
              <a:fillRect/>
            </a:stretch>
          </p:blipFill>
          <p:spPr>
            <a:xfrm>
              <a:off x="6245440" y="1786842"/>
              <a:ext cx="1104900" cy="1933575"/>
            </a:xfrm>
            <a:prstGeom prst="rect">
              <a:avLst/>
            </a:prstGeom>
          </p:spPr>
        </p:pic>
        <p:pic>
          <p:nvPicPr>
            <p:cNvPr id="40" name="Picture 39">
              <a:extLst>
                <a:ext uri="{FF2B5EF4-FFF2-40B4-BE49-F238E27FC236}">
                  <a16:creationId xmlns:a16="http://schemas.microsoft.com/office/drawing/2014/main" id="{BA447313-FDC2-12A1-B077-D221C1250A09}"/>
                </a:ext>
              </a:extLst>
            </p:cNvPr>
            <p:cNvPicPr>
              <a:picLocks noChangeAspect="1"/>
            </p:cNvPicPr>
            <p:nvPr/>
          </p:nvPicPr>
          <p:blipFill>
            <a:blip r:embed="rId4"/>
            <a:stretch>
              <a:fillRect/>
            </a:stretch>
          </p:blipFill>
          <p:spPr>
            <a:xfrm>
              <a:off x="5235937" y="1820132"/>
              <a:ext cx="1114425" cy="219075"/>
            </a:xfrm>
            <a:prstGeom prst="rect">
              <a:avLst/>
            </a:prstGeom>
          </p:spPr>
        </p:pic>
        <p:pic>
          <p:nvPicPr>
            <p:cNvPr id="41" name="Picture 40">
              <a:extLst>
                <a:ext uri="{FF2B5EF4-FFF2-40B4-BE49-F238E27FC236}">
                  <a16:creationId xmlns:a16="http://schemas.microsoft.com/office/drawing/2014/main" id="{5644E165-4004-7325-4CED-988418E8C6CB}"/>
                </a:ext>
              </a:extLst>
            </p:cNvPr>
            <p:cNvPicPr>
              <a:picLocks noChangeAspect="1"/>
            </p:cNvPicPr>
            <p:nvPr/>
          </p:nvPicPr>
          <p:blipFill>
            <a:blip r:embed="rId5"/>
            <a:stretch>
              <a:fillRect/>
            </a:stretch>
          </p:blipFill>
          <p:spPr>
            <a:xfrm>
              <a:off x="7560937" y="1820132"/>
              <a:ext cx="1247775" cy="3429000"/>
            </a:xfrm>
            <a:prstGeom prst="rect">
              <a:avLst/>
            </a:prstGeom>
          </p:spPr>
        </p:pic>
        <p:pic>
          <p:nvPicPr>
            <p:cNvPr id="42" name="Picture 41">
              <a:extLst>
                <a:ext uri="{FF2B5EF4-FFF2-40B4-BE49-F238E27FC236}">
                  <a16:creationId xmlns:a16="http://schemas.microsoft.com/office/drawing/2014/main" id="{EDF8FE9E-F6A0-23F6-9C6E-7E60359461DB}"/>
                </a:ext>
              </a:extLst>
            </p:cNvPr>
            <p:cNvPicPr>
              <a:picLocks noChangeAspect="1"/>
            </p:cNvPicPr>
            <p:nvPr/>
          </p:nvPicPr>
          <p:blipFill>
            <a:blip r:embed="rId6"/>
            <a:stretch>
              <a:fillRect/>
            </a:stretch>
          </p:blipFill>
          <p:spPr>
            <a:xfrm>
              <a:off x="8904190" y="3649002"/>
              <a:ext cx="3105150" cy="1533525"/>
            </a:xfrm>
            <a:prstGeom prst="rect">
              <a:avLst/>
            </a:prstGeom>
          </p:spPr>
        </p:pic>
        <p:cxnSp>
          <p:nvCxnSpPr>
            <p:cNvPr id="43" name="Straight Connector 42">
              <a:extLst>
                <a:ext uri="{FF2B5EF4-FFF2-40B4-BE49-F238E27FC236}">
                  <a16:creationId xmlns:a16="http://schemas.microsoft.com/office/drawing/2014/main" id="{639D76ED-2412-B7C8-B92B-7371C065C69F}"/>
                </a:ext>
              </a:extLst>
            </p:cNvPr>
            <p:cNvCxnSpPr>
              <a:cxnSpLocks/>
            </p:cNvCxnSpPr>
            <p:nvPr/>
          </p:nvCxnSpPr>
          <p:spPr>
            <a:xfrm>
              <a:off x="6234350" y="1858255"/>
              <a:ext cx="0" cy="1790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91AB05-0631-A735-D57D-E234BF330240}"/>
                </a:ext>
              </a:extLst>
            </p:cNvPr>
            <p:cNvCxnSpPr>
              <a:cxnSpLocks/>
            </p:cNvCxnSpPr>
            <p:nvPr/>
          </p:nvCxnSpPr>
          <p:spPr>
            <a:xfrm>
              <a:off x="6093039" y="1945037"/>
              <a:ext cx="14131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0042A1-9E78-669E-5001-D68CA915C24A}"/>
                </a:ext>
              </a:extLst>
            </p:cNvPr>
            <p:cNvCxnSpPr>
              <a:cxnSpLocks/>
            </p:cNvCxnSpPr>
            <p:nvPr/>
          </p:nvCxnSpPr>
          <p:spPr>
            <a:xfrm>
              <a:off x="7514746" y="1858255"/>
              <a:ext cx="0" cy="33908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6BF437-AB99-650E-4814-F1C49D60FE7C}"/>
                </a:ext>
              </a:extLst>
            </p:cNvPr>
            <p:cNvCxnSpPr>
              <a:cxnSpLocks/>
            </p:cNvCxnSpPr>
            <p:nvPr/>
          </p:nvCxnSpPr>
          <p:spPr>
            <a:xfrm>
              <a:off x="7373435" y="1945037"/>
              <a:ext cx="14131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2610385-67FC-83FE-7407-AF133BB5FCEC}"/>
                </a:ext>
              </a:extLst>
            </p:cNvPr>
            <p:cNvCxnSpPr>
              <a:cxnSpLocks/>
            </p:cNvCxnSpPr>
            <p:nvPr/>
          </p:nvCxnSpPr>
          <p:spPr>
            <a:xfrm>
              <a:off x="8637373" y="4540958"/>
              <a:ext cx="26681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42D32016-B2FE-F5A6-EDC6-D700B8ADDBA2}"/>
              </a:ext>
            </a:extLst>
          </p:cNvPr>
          <p:cNvSpPr/>
          <p:nvPr/>
        </p:nvSpPr>
        <p:spPr>
          <a:xfrm>
            <a:off x="446564" y="2631190"/>
            <a:ext cx="287363" cy="418859"/>
          </a:xfrm>
          <a:prstGeom prst="rect">
            <a:avLst/>
          </a:prstGeom>
          <a:solidFill>
            <a:srgbClr val="ED7D31">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4" name="Group 73">
            <a:extLst>
              <a:ext uri="{FF2B5EF4-FFF2-40B4-BE49-F238E27FC236}">
                <a16:creationId xmlns:a16="http://schemas.microsoft.com/office/drawing/2014/main" id="{25D940E3-AD6C-25E8-82A2-E9AAEE57ED45}"/>
              </a:ext>
            </a:extLst>
          </p:cNvPr>
          <p:cNvGrpSpPr/>
          <p:nvPr/>
        </p:nvGrpSpPr>
        <p:grpSpPr>
          <a:xfrm>
            <a:off x="5316934" y="4210827"/>
            <a:ext cx="2048928" cy="723169"/>
            <a:chOff x="5290848" y="4387871"/>
            <a:chExt cx="2048928" cy="723169"/>
          </a:xfrm>
        </p:grpSpPr>
        <p:pic>
          <p:nvPicPr>
            <p:cNvPr id="75" name="Picture 74">
              <a:extLst>
                <a:ext uri="{FF2B5EF4-FFF2-40B4-BE49-F238E27FC236}">
                  <a16:creationId xmlns:a16="http://schemas.microsoft.com/office/drawing/2014/main" id="{7A1A997C-536F-AA6A-746C-7DC7089083BD}"/>
                </a:ext>
              </a:extLst>
            </p:cNvPr>
            <p:cNvPicPr>
              <a:picLocks noChangeAspect="1"/>
            </p:cNvPicPr>
            <p:nvPr/>
          </p:nvPicPr>
          <p:blipFill>
            <a:blip r:embed="rId7"/>
            <a:stretch>
              <a:fillRect/>
            </a:stretch>
          </p:blipFill>
          <p:spPr>
            <a:xfrm>
              <a:off x="5290848" y="4387871"/>
              <a:ext cx="2048928" cy="603295"/>
            </a:xfrm>
            <a:prstGeom prst="rect">
              <a:avLst/>
            </a:prstGeom>
          </p:spPr>
        </p:pic>
        <p:sp>
          <p:nvSpPr>
            <p:cNvPr id="76" name="Rectangle 75">
              <a:extLst>
                <a:ext uri="{FF2B5EF4-FFF2-40B4-BE49-F238E27FC236}">
                  <a16:creationId xmlns:a16="http://schemas.microsoft.com/office/drawing/2014/main" id="{2D04DC2D-72C1-CB80-F17D-4C75B4F34BCE}"/>
                </a:ext>
              </a:extLst>
            </p:cNvPr>
            <p:cNvSpPr/>
            <p:nvPr/>
          </p:nvSpPr>
          <p:spPr>
            <a:xfrm>
              <a:off x="6117704" y="4961324"/>
              <a:ext cx="395215" cy="14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
        <p:nvSpPr>
          <p:cNvPr id="49" name="Google Shape;134;gd177d2938b_8_72">
            <a:extLst>
              <a:ext uri="{FF2B5EF4-FFF2-40B4-BE49-F238E27FC236}">
                <a16:creationId xmlns:a16="http://schemas.microsoft.com/office/drawing/2014/main" id="{492DC7CC-BD6A-9ADD-D9B8-F59E5BFBF5B8}"/>
              </a:ext>
            </a:extLst>
          </p:cNvPr>
          <p:cNvSpPr txBox="1"/>
          <p:nvPr/>
        </p:nvSpPr>
        <p:spPr>
          <a:xfrm>
            <a:off x="422500" y="486784"/>
            <a:ext cx="10017778" cy="100476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chemeClr val="tx2"/>
                </a:solidFill>
                <a:latin typeface="+mj-lt"/>
              </a:rPr>
              <a:t>How to use it</a:t>
            </a:r>
          </a:p>
        </p:txBody>
      </p:sp>
      <p:grpSp>
        <p:nvGrpSpPr>
          <p:cNvPr id="2" name="Group 1">
            <a:extLst>
              <a:ext uri="{FF2B5EF4-FFF2-40B4-BE49-F238E27FC236}">
                <a16:creationId xmlns:a16="http://schemas.microsoft.com/office/drawing/2014/main" id="{40FEAE55-143E-3406-1DA5-8FA62F685DEC}"/>
              </a:ext>
            </a:extLst>
          </p:cNvPr>
          <p:cNvGrpSpPr/>
          <p:nvPr/>
        </p:nvGrpSpPr>
        <p:grpSpPr>
          <a:xfrm rot="10800000">
            <a:off x="793639" y="4944838"/>
            <a:ext cx="674838" cy="45719"/>
            <a:chOff x="1543050" y="3599303"/>
            <a:chExt cx="717357" cy="50329"/>
          </a:xfrm>
        </p:grpSpPr>
        <p:cxnSp>
          <p:nvCxnSpPr>
            <p:cNvPr id="3" name="Straight Connector 2">
              <a:extLst>
                <a:ext uri="{FF2B5EF4-FFF2-40B4-BE49-F238E27FC236}">
                  <a16:creationId xmlns:a16="http://schemas.microsoft.com/office/drawing/2014/main" id="{5AE47050-AFC8-8C65-70E1-E13B11F68ABC}"/>
                </a:ext>
              </a:extLst>
            </p:cNvPr>
            <p:cNvCxnSpPr>
              <a:cxnSpLocks/>
            </p:cNvCxnSpPr>
            <p:nvPr/>
          </p:nvCxnSpPr>
          <p:spPr>
            <a:xfrm>
              <a:off x="1543050" y="3599303"/>
              <a:ext cx="7173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C4A4FA9-62F2-BE06-7E7F-B20F6E953BBF}"/>
                </a:ext>
              </a:extLst>
            </p:cNvPr>
            <p:cNvCxnSpPr>
              <a:cxnSpLocks/>
            </p:cNvCxnSpPr>
            <p:nvPr/>
          </p:nvCxnSpPr>
          <p:spPr>
            <a:xfrm>
              <a:off x="1543050" y="3599303"/>
              <a:ext cx="0" cy="503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B0A71F6-D489-3D20-098F-478785A8D15B}"/>
                </a:ext>
              </a:extLst>
            </p:cNvPr>
            <p:cNvCxnSpPr>
              <a:cxnSpLocks/>
            </p:cNvCxnSpPr>
            <p:nvPr/>
          </p:nvCxnSpPr>
          <p:spPr>
            <a:xfrm>
              <a:off x="2260407" y="3599303"/>
              <a:ext cx="0" cy="503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0CD36ED4-BB8A-53D3-5CF7-095989783D99}"/>
              </a:ext>
            </a:extLst>
          </p:cNvPr>
          <p:cNvSpPr txBox="1"/>
          <p:nvPr/>
        </p:nvSpPr>
        <p:spPr>
          <a:xfrm>
            <a:off x="917483" y="4941766"/>
            <a:ext cx="455515" cy="230832"/>
          </a:xfrm>
          <a:prstGeom prst="rect">
            <a:avLst/>
          </a:prstGeom>
          <a:noFill/>
        </p:spPr>
        <p:txBody>
          <a:bodyPr wrap="square" rtlCol="0">
            <a:spAutoFit/>
          </a:bodyPr>
          <a:lstStyle/>
          <a:p>
            <a:r>
              <a:rPr lang="en-US" sz="900" dirty="0">
                <a:solidFill>
                  <a:schemeClr val="bg1"/>
                </a:solidFill>
              </a:rPr>
              <a:t>node</a:t>
            </a:r>
            <a:endParaRPr lang="pt-PT" sz="900" dirty="0">
              <a:solidFill>
                <a:schemeClr val="bg1"/>
              </a:solidFill>
            </a:endParaRPr>
          </a:p>
        </p:txBody>
      </p:sp>
    </p:spTree>
    <p:extLst>
      <p:ext uri="{BB962C8B-B14F-4D97-AF65-F5344CB8AC3E}">
        <p14:creationId xmlns:p14="http://schemas.microsoft.com/office/powerpoint/2010/main" val="1254752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756E907-CAAF-C7F2-62B2-71909A0255DD}"/>
              </a:ext>
            </a:extLst>
          </p:cNvPr>
          <p:cNvSpPr/>
          <p:nvPr/>
        </p:nvSpPr>
        <p:spPr>
          <a:xfrm>
            <a:off x="0" y="6347791"/>
            <a:ext cx="12192000" cy="5102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Title 1">
            <a:extLst>
              <a:ext uri="{FF2B5EF4-FFF2-40B4-BE49-F238E27FC236}">
                <a16:creationId xmlns:a16="http://schemas.microsoft.com/office/drawing/2014/main" id="{44D90524-F55D-2574-F1E0-186C0FB47112}"/>
              </a:ext>
            </a:extLst>
          </p:cNvPr>
          <p:cNvSpPr txBox="1">
            <a:spLocks/>
          </p:cNvSpPr>
          <p:nvPr/>
        </p:nvSpPr>
        <p:spPr>
          <a:xfrm>
            <a:off x="422500" y="1618613"/>
            <a:ext cx="3917488" cy="311716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t>1. Install Python</a:t>
            </a:r>
          </a:p>
          <a:p>
            <a:pPr>
              <a:lnSpc>
                <a:spcPct val="150000"/>
              </a:lnSpc>
            </a:pPr>
            <a:r>
              <a:rPr lang="en-US" sz="2000" dirty="0"/>
              <a:t>2. Install </a:t>
            </a:r>
            <a:r>
              <a:rPr lang="en-US" sz="2000" dirty="0" err="1"/>
              <a:t>NeuXus</a:t>
            </a:r>
            <a:endParaRPr lang="en-US" sz="2000" dirty="0"/>
          </a:p>
          <a:p>
            <a:pPr>
              <a:lnSpc>
                <a:spcPct val="150000"/>
              </a:lnSpc>
            </a:pPr>
            <a:r>
              <a:rPr lang="en-US" sz="2000" dirty="0"/>
              <a:t>3. Write a script</a:t>
            </a:r>
          </a:p>
          <a:p>
            <a:pPr>
              <a:lnSpc>
                <a:spcPct val="150000"/>
              </a:lnSpc>
            </a:pPr>
            <a:r>
              <a:rPr lang="en-US" sz="2000" dirty="0"/>
              <a:t>4. Execute it with keyword: </a:t>
            </a:r>
            <a:r>
              <a:rPr lang="en-US" sz="2000" dirty="0" err="1"/>
              <a:t>neuxus</a:t>
            </a:r>
            <a:endParaRPr lang="pt-PT" sz="2000" dirty="0"/>
          </a:p>
        </p:txBody>
      </p:sp>
      <p:sp>
        <p:nvSpPr>
          <p:cNvPr id="8" name="Title 1">
            <a:extLst>
              <a:ext uri="{FF2B5EF4-FFF2-40B4-BE49-F238E27FC236}">
                <a16:creationId xmlns:a16="http://schemas.microsoft.com/office/drawing/2014/main" id="{C6B60314-3DD1-A5FD-4D25-40EFE810821C}"/>
              </a:ext>
            </a:extLst>
          </p:cNvPr>
          <p:cNvSpPr txBox="1">
            <a:spLocks/>
          </p:cNvSpPr>
          <p:nvPr/>
        </p:nvSpPr>
        <p:spPr>
          <a:xfrm>
            <a:off x="4803869" y="1573136"/>
            <a:ext cx="874038" cy="6332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t>2. </a:t>
            </a:r>
            <a:endParaRPr lang="pt-PT" sz="2000" dirty="0"/>
          </a:p>
        </p:txBody>
      </p:sp>
      <p:sp>
        <p:nvSpPr>
          <p:cNvPr id="25" name="Title 1">
            <a:extLst>
              <a:ext uri="{FF2B5EF4-FFF2-40B4-BE49-F238E27FC236}">
                <a16:creationId xmlns:a16="http://schemas.microsoft.com/office/drawing/2014/main" id="{8AEAF739-EDD6-6186-0E2B-CF9D0B343B54}"/>
              </a:ext>
            </a:extLst>
          </p:cNvPr>
          <p:cNvSpPr txBox="1">
            <a:spLocks/>
          </p:cNvSpPr>
          <p:nvPr/>
        </p:nvSpPr>
        <p:spPr>
          <a:xfrm>
            <a:off x="422500" y="3455430"/>
            <a:ext cx="874038" cy="6332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t>3. </a:t>
            </a:r>
            <a:endParaRPr lang="pt-PT" sz="2000" dirty="0"/>
          </a:p>
        </p:txBody>
      </p:sp>
      <p:pic>
        <p:nvPicPr>
          <p:cNvPr id="26" name="Picture 25">
            <a:extLst>
              <a:ext uri="{FF2B5EF4-FFF2-40B4-BE49-F238E27FC236}">
                <a16:creationId xmlns:a16="http://schemas.microsoft.com/office/drawing/2014/main" id="{DF8F200B-9350-0A41-5CA0-BF57447A6D3C}"/>
              </a:ext>
            </a:extLst>
          </p:cNvPr>
          <p:cNvPicPr>
            <a:picLocks noChangeAspect="1"/>
          </p:cNvPicPr>
          <p:nvPr/>
        </p:nvPicPr>
        <p:blipFill>
          <a:blip r:embed="rId2"/>
          <a:stretch>
            <a:fillRect/>
          </a:stretch>
        </p:blipFill>
        <p:spPr>
          <a:xfrm>
            <a:off x="498848" y="3978647"/>
            <a:ext cx="4676775" cy="1171575"/>
          </a:xfrm>
          <a:prstGeom prst="rect">
            <a:avLst/>
          </a:prstGeom>
        </p:spPr>
      </p:pic>
      <p:sp>
        <p:nvSpPr>
          <p:cNvPr id="37" name="Title 1">
            <a:extLst>
              <a:ext uri="{FF2B5EF4-FFF2-40B4-BE49-F238E27FC236}">
                <a16:creationId xmlns:a16="http://schemas.microsoft.com/office/drawing/2014/main" id="{AC42C521-D725-C77B-4226-DFE9B2E2B51F}"/>
              </a:ext>
            </a:extLst>
          </p:cNvPr>
          <p:cNvSpPr txBox="1">
            <a:spLocks/>
          </p:cNvSpPr>
          <p:nvPr/>
        </p:nvSpPr>
        <p:spPr>
          <a:xfrm>
            <a:off x="422500" y="5045880"/>
            <a:ext cx="874038" cy="6332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t>4. </a:t>
            </a:r>
            <a:endParaRPr lang="pt-PT" sz="2000" dirty="0"/>
          </a:p>
        </p:txBody>
      </p:sp>
      <p:pic>
        <p:nvPicPr>
          <p:cNvPr id="3" name="Picture 2">
            <a:extLst>
              <a:ext uri="{FF2B5EF4-FFF2-40B4-BE49-F238E27FC236}">
                <a16:creationId xmlns:a16="http://schemas.microsoft.com/office/drawing/2014/main" id="{F47BC45F-6CCA-C68F-258B-0046E165A39E}"/>
              </a:ext>
            </a:extLst>
          </p:cNvPr>
          <p:cNvPicPr>
            <a:picLocks noChangeAspect="1"/>
          </p:cNvPicPr>
          <p:nvPr/>
        </p:nvPicPr>
        <p:blipFill>
          <a:blip r:embed="rId3"/>
          <a:stretch>
            <a:fillRect/>
          </a:stretch>
        </p:blipFill>
        <p:spPr>
          <a:xfrm>
            <a:off x="498848" y="5550972"/>
            <a:ext cx="7115175" cy="723900"/>
          </a:xfrm>
          <a:prstGeom prst="rect">
            <a:avLst/>
          </a:prstGeom>
        </p:spPr>
      </p:pic>
      <p:grpSp>
        <p:nvGrpSpPr>
          <p:cNvPr id="38" name="Group 37">
            <a:extLst>
              <a:ext uri="{FF2B5EF4-FFF2-40B4-BE49-F238E27FC236}">
                <a16:creationId xmlns:a16="http://schemas.microsoft.com/office/drawing/2014/main" id="{6D79DE8B-59AB-B218-2F4C-D0D7CE53DB9D}"/>
              </a:ext>
            </a:extLst>
          </p:cNvPr>
          <p:cNvGrpSpPr/>
          <p:nvPr/>
        </p:nvGrpSpPr>
        <p:grpSpPr>
          <a:xfrm>
            <a:off x="5376792" y="1755010"/>
            <a:ext cx="6773403" cy="3462290"/>
            <a:chOff x="5235937" y="1786842"/>
            <a:chExt cx="6773403" cy="3462290"/>
          </a:xfrm>
        </p:grpSpPr>
        <p:pic>
          <p:nvPicPr>
            <p:cNvPr id="39" name="Picture 38">
              <a:extLst>
                <a:ext uri="{FF2B5EF4-FFF2-40B4-BE49-F238E27FC236}">
                  <a16:creationId xmlns:a16="http://schemas.microsoft.com/office/drawing/2014/main" id="{5A2FB222-3E8E-4CE7-D4D8-185D711E3BBA}"/>
                </a:ext>
              </a:extLst>
            </p:cNvPr>
            <p:cNvPicPr>
              <a:picLocks noChangeAspect="1"/>
            </p:cNvPicPr>
            <p:nvPr/>
          </p:nvPicPr>
          <p:blipFill>
            <a:blip r:embed="rId4"/>
            <a:stretch>
              <a:fillRect/>
            </a:stretch>
          </p:blipFill>
          <p:spPr>
            <a:xfrm>
              <a:off x="6245440" y="1786842"/>
              <a:ext cx="1104900" cy="1933575"/>
            </a:xfrm>
            <a:prstGeom prst="rect">
              <a:avLst/>
            </a:prstGeom>
          </p:spPr>
        </p:pic>
        <p:pic>
          <p:nvPicPr>
            <p:cNvPr id="40" name="Picture 39">
              <a:extLst>
                <a:ext uri="{FF2B5EF4-FFF2-40B4-BE49-F238E27FC236}">
                  <a16:creationId xmlns:a16="http://schemas.microsoft.com/office/drawing/2014/main" id="{BA447313-FDC2-12A1-B077-D221C1250A09}"/>
                </a:ext>
              </a:extLst>
            </p:cNvPr>
            <p:cNvPicPr>
              <a:picLocks noChangeAspect="1"/>
            </p:cNvPicPr>
            <p:nvPr/>
          </p:nvPicPr>
          <p:blipFill>
            <a:blip r:embed="rId5"/>
            <a:stretch>
              <a:fillRect/>
            </a:stretch>
          </p:blipFill>
          <p:spPr>
            <a:xfrm>
              <a:off x="5235937" y="1820132"/>
              <a:ext cx="1114425" cy="219075"/>
            </a:xfrm>
            <a:prstGeom prst="rect">
              <a:avLst/>
            </a:prstGeom>
          </p:spPr>
        </p:pic>
        <p:pic>
          <p:nvPicPr>
            <p:cNvPr id="41" name="Picture 40">
              <a:extLst>
                <a:ext uri="{FF2B5EF4-FFF2-40B4-BE49-F238E27FC236}">
                  <a16:creationId xmlns:a16="http://schemas.microsoft.com/office/drawing/2014/main" id="{5644E165-4004-7325-4CED-988418E8C6CB}"/>
                </a:ext>
              </a:extLst>
            </p:cNvPr>
            <p:cNvPicPr>
              <a:picLocks noChangeAspect="1"/>
            </p:cNvPicPr>
            <p:nvPr/>
          </p:nvPicPr>
          <p:blipFill>
            <a:blip r:embed="rId6"/>
            <a:stretch>
              <a:fillRect/>
            </a:stretch>
          </p:blipFill>
          <p:spPr>
            <a:xfrm>
              <a:off x="7560937" y="1820132"/>
              <a:ext cx="1247775" cy="3429000"/>
            </a:xfrm>
            <a:prstGeom prst="rect">
              <a:avLst/>
            </a:prstGeom>
          </p:spPr>
        </p:pic>
        <p:pic>
          <p:nvPicPr>
            <p:cNvPr id="42" name="Picture 41">
              <a:extLst>
                <a:ext uri="{FF2B5EF4-FFF2-40B4-BE49-F238E27FC236}">
                  <a16:creationId xmlns:a16="http://schemas.microsoft.com/office/drawing/2014/main" id="{EDF8FE9E-F6A0-23F6-9C6E-7E60359461DB}"/>
                </a:ext>
              </a:extLst>
            </p:cNvPr>
            <p:cNvPicPr>
              <a:picLocks noChangeAspect="1"/>
            </p:cNvPicPr>
            <p:nvPr/>
          </p:nvPicPr>
          <p:blipFill>
            <a:blip r:embed="rId7"/>
            <a:stretch>
              <a:fillRect/>
            </a:stretch>
          </p:blipFill>
          <p:spPr>
            <a:xfrm>
              <a:off x="8904190" y="3649002"/>
              <a:ext cx="3105150" cy="1533525"/>
            </a:xfrm>
            <a:prstGeom prst="rect">
              <a:avLst/>
            </a:prstGeom>
          </p:spPr>
        </p:pic>
        <p:cxnSp>
          <p:nvCxnSpPr>
            <p:cNvPr id="43" name="Straight Connector 42">
              <a:extLst>
                <a:ext uri="{FF2B5EF4-FFF2-40B4-BE49-F238E27FC236}">
                  <a16:creationId xmlns:a16="http://schemas.microsoft.com/office/drawing/2014/main" id="{639D76ED-2412-B7C8-B92B-7371C065C69F}"/>
                </a:ext>
              </a:extLst>
            </p:cNvPr>
            <p:cNvCxnSpPr>
              <a:cxnSpLocks/>
            </p:cNvCxnSpPr>
            <p:nvPr/>
          </p:nvCxnSpPr>
          <p:spPr>
            <a:xfrm>
              <a:off x="6234350" y="1858255"/>
              <a:ext cx="0" cy="1790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91AB05-0631-A735-D57D-E234BF330240}"/>
                </a:ext>
              </a:extLst>
            </p:cNvPr>
            <p:cNvCxnSpPr>
              <a:cxnSpLocks/>
            </p:cNvCxnSpPr>
            <p:nvPr/>
          </p:nvCxnSpPr>
          <p:spPr>
            <a:xfrm>
              <a:off x="6093039" y="1945037"/>
              <a:ext cx="14131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0042A1-9E78-669E-5001-D68CA915C24A}"/>
                </a:ext>
              </a:extLst>
            </p:cNvPr>
            <p:cNvCxnSpPr>
              <a:cxnSpLocks/>
            </p:cNvCxnSpPr>
            <p:nvPr/>
          </p:nvCxnSpPr>
          <p:spPr>
            <a:xfrm>
              <a:off x="7514746" y="1858255"/>
              <a:ext cx="0" cy="33908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6BF437-AB99-650E-4814-F1C49D60FE7C}"/>
                </a:ext>
              </a:extLst>
            </p:cNvPr>
            <p:cNvCxnSpPr>
              <a:cxnSpLocks/>
            </p:cNvCxnSpPr>
            <p:nvPr/>
          </p:nvCxnSpPr>
          <p:spPr>
            <a:xfrm>
              <a:off x="7373435" y="1945037"/>
              <a:ext cx="14131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2610385-67FC-83FE-7407-AF133BB5FCEC}"/>
                </a:ext>
              </a:extLst>
            </p:cNvPr>
            <p:cNvCxnSpPr>
              <a:cxnSpLocks/>
            </p:cNvCxnSpPr>
            <p:nvPr/>
          </p:nvCxnSpPr>
          <p:spPr>
            <a:xfrm>
              <a:off x="8637373" y="4540958"/>
              <a:ext cx="26681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42D32016-B2FE-F5A6-EDC6-D700B8ADDBA2}"/>
              </a:ext>
            </a:extLst>
          </p:cNvPr>
          <p:cNvSpPr/>
          <p:nvPr/>
        </p:nvSpPr>
        <p:spPr>
          <a:xfrm>
            <a:off x="446564" y="3095973"/>
            <a:ext cx="287363" cy="418859"/>
          </a:xfrm>
          <a:prstGeom prst="rect">
            <a:avLst/>
          </a:prstGeom>
          <a:solidFill>
            <a:srgbClr val="ED7D31">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9" name="Google Shape;134;gd177d2938b_8_72">
            <a:extLst>
              <a:ext uri="{FF2B5EF4-FFF2-40B4-BE49-F238E27FC236}">
                <a16:creationId xmlns:a16="http://schemas.microsoft.com/office/drawing/2014/main" id="{9CC3E40C-BB0C-BD92-E448-809450E1727A}"/>
              </a:ext>
            </a:extLst>
          </p:cNvPr>
          <p:cNvSpPr txBox="1"/>
          <p:nvPr/>
        </p:nvSpPr>
        <p:spPr>
          <a:xfrm>
            <a:off x="422500" y="486784"/>
            <a:ext cx="10017778" cy="100476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chemeClr val="tx2"/>
                </a:solidFill>
                <a:latin typeface="+mj-lt"/>
              </a:rPr>
              <a:t>How to use it</a:t>
            </a:r>
          </a:p>
        </p:txBody>
      </p:sp>
      <p:grpSp>
        <p:nvGrpSpPr>
          <p:cNvPr id="2" name="Group 1">
            <a:extLst>
              <a:ext uri="{FF2B5EF4-FFF2-40B4-BE49-F238E27FC236}">
                <a16:creationId xmlns:a16="http://schemas.microsoft.com/office/drawing/2014/main" id="{9087F50C-846D-2042-F91B-389D675FA518}"/>
              </a:ext>
            </a:extLst>
          </p:cNvPr>
          <p:cNvGrpSpPr/>
          <p:nvPr/>
        </p:nvGrpSpPr>
        <p:grpSpPr>
          <a:xfrm>
            <a:off x="5316934" y="4210827"/>
            <a:ext cx="2048928" cy="723169"/>
            <a:chOff x="5290848" y="4387871"/>
            <a:chExt cx="2048928" cy="723169"/>
          </a:xfrm>
        </p:grpSpPr>
        <p:pic>
          <p:nvPicPr>
            <p:cNvPr id="6" name="Picture 5">
              <a:extLst>
                <a:ext uri="{FF2B5EF4-FFF2-40B4-BE49-F238E27FC236}">
                  <a16:creationId xmlns:a16="http://schemas.microsoft.com/office/drawing/2014/main" id="{CC6CF6F0-6E30-B15E-5FA2-5D6E578DDE75}"/>
                </a:ext>
              </a:extLst>
            </p:cNvPr>
            <p:cNvPicPr>
              <a:picLocks noChangeAspect="1"/>
            </p:cNvPicPr>
            <p:nvPr/>
          </p:nvPicPr>
          <p:blipFill>
            <a:blip r:embed="rId8"/>
            <a:stretch>
              <a:fillRect/>
            </a:stretch>
          </p:blipFill>
          <p:spPr>
            <a:xfrm>
              <a:off x="5290848" y="4387871"/>
              <a:ext cx="2048928" cy="603295"/>
            </a:xfrm>
            <a:prstGeom prst="rect">
              <a:avLst/>
            </a:prstGeom>
          </p:spPr>
        </p:pic>
        <p:sp>
          <p:nvSpPr>
            <p:cNvPr id="7" name="Rectangle 6">
              <a:extLst>
                <a:ext uri="{FF2B5EF4-FFF2-40B4-BE49-F238E27FC236}">
                  <a16:creationId xmlns:a16="http://schemas.microsoft.com/office/drawing/2014/main" id="{37DAB007-0C7C-2BC7-6482-03BBF7EB61FD}"/>
                </a:ext>
              </a:extLst>
            </p:cNvPr>
            <p:cNvSpPr/>
            <p:nvPr/>
          </p:nvSpPr>
          <p:spPr>
            <a:xfrm>
              <a:off x="6117704" y="4961324"/>
              <a:ext cx="395215" cy="14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val="1071442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9B5E05-98BB-AE96-4765-5A916E2D90A5}"/>
              </a:ext>
            </a:extLst>
          </p:cNvPr>
          <p:cNvSpPr/>
          <p:nvPr/>
        </p:nvSpPr>
        <p:spPr>
          <a:xfrm>
            <a:off x="9093791" y="2786803"/>
            <a:ext cx="58191" cy="177361"/>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84186A1-BD45-A7D4-742B-15AEFED0CEA0}"/>
              </a:ext>
            </a:extLst>
          </p:cNvPr>
          <p:cNvSpPr/>
          <p:nvPr/>
        </p:nvSpPr>
        <p:spPr>
          <a:xfrm>
            <a:off x="9095084" y="2969094"/>
            <a:ext cx="115445" cy="177361"/>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6F5E7182-37B5-EEA7-A5EC-BD63369B8DF6}"/>
              </a:ext>
            </a:extLst>
          </p:cNvPr>
          <p:cNvSpPr/>
          <p:nvPr/>
        </p:nvSpPr>
        <p:spPr>
          <a:xfrm>
            <a:off x="7112392" y="3150072"/>
            <a:ext cx="150412" cy="179574"/>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7DEC67D-D50D-0FA1-E6F0-D73174DEDCCB}"/>
              </a:ext>
            </a:extLst>
          </p:cNvPr>
          <p:cNvSpPr/>
          <p:nvPr/>
        </p:nvSpPr>
        <p:spPr>
          <a:xfrm>
            <a:off x="7252208" y="3150071"/>
            <a:ext cx="399494" cy="179574"/>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7231C73-DB75-C0C4-B76D-EEFF15A1661E}"/>
              </a:ext>
            </a:extLst>
          </p:cNvPr>
          <p:cNvSpPr/>
          <p:nvPr/>
        </p:nvSpPr>
        <p:spPr>
          <a:xfrm>
            <a:off x="7653402" y="3150071"/>
            <a:ext cx="276576" cy="179574"/>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EB361C8-B142-3C77-5FF3-C0AC77D62663}"/>
              </a:ext>
            </a:extLst>
          </p:cNvPr>
          <p:cNvSpPr/>
          <p:nvPr/>
        </p:nvSpPr>
        <p:spPr>
          <a:xfrm>
            <a:off x="7932896" y="3150475"/>
            <a:ext cx="226310" cy="17957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BC5430D-B07D-CB28-0B7A-D7192D7AC245}"/>
              </a:ext>
            </a:extLst>
          </p:cNvPr>
          <p:cNvSpPr txBox="1"/>
          <p:nvPr/>
        </p:nvSpPr>
        <p:spPr>
          <a:xfrm>
            <a:off x="7368764" y="2688769"/>
            <a:ext cx="517889" cy="230832"/>
          </a:xfrm>
          <a:prstGeom prst="rect">
            <a:avLst/>
          </a:prstGeom>
          <a:noFill/>
          <a:ln>
            <a:solidFill>
              <a:schemeClr val="bg2">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Predict</a:t>
            </a:r>
            <a:endParaRPr kumimoji="0" lang="pt-PT"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1" name="Straight Connector 10">
            <a:extLst>
              <a:ext uri="{FF2B5EF4-FFF2-40B4-BE49-F238E27FC236}">
                <a16:creationId xmlns:a16="http://schemas.microsoft.com/office/drawing/2014/main" id="{F7B55E35-9DE4-719B-16F2-5CA352DD2EF1}"/>
              </a:ext>
            </a:extLst>
          </p:cNvPr>
          <p:cNvCxnSpPr>
            <a:cxnSpLocks/>
          </p:cNvCxnSpPr>
          <p:nvPr/>
        </p:nvCxnSpPr>
        <p:spPr>
          <a:xfrm>
            <a:off x="9847165" y="2709457"/>
            <a:ext cx="0" cy="65343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B580CAB-2CFF-4ADA-108E-6E762E576CF0}"/>
              </a:ext>
            </a:extLst>
          </p:cNvPr>
          <p:cNvSpPr/>
          <p:nvPr/>
        </p:nvSpPr>
        <p:spPr>
          <a:xfrm>
            <a:off x="9151435" y="2786779"/>
            <a:ext cx="249125" cy="177361"/>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D49885B-5549-189D-39D9-A254659D6994}"/>
              </a:ext>
            </a:extLst>
          </p:cNvPr>
          <p:cNvSpPr/>
          <p:nvPr/>
        </p:nvSpPr>
        <p:spPr>
          <a:xfrm>
            <a:off x="9460689" y="2968112"/>
            <a:ext cx="154175" cy="177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55B1C9F6-6B89-923E-E2B8-3AB159E6E91E}"/>
              </a:ext>
            </a:extLst>
          </p:cNvPr>
          <p:cNvCxnSpPr>
            <a:cxnSpLocks/>
          </p:cNvCxnSpPr>
          <p:nvPr/>
        </p:nvCxnSpPr>
        <p:spPr>
          <a:xfrm>
            <a:off x="8257245" y="2344006"/>
            <a:ext cx="306481"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D1E67C2-1E08-5330-9895-4F280B954773}"/>
              </a:ext>
            </a:extLst>
          </p:cNvPr>
          <p:cNvSpPr txBox="1"/>
          <p:nvPr/>
        </p:nvSpPr>
        <p:spPr>
          <a:xfrm>
            <a:off x="9170015" y="2262308"/>
            <a:ext cx="567535" cy="230832"/>
          </a:xfrm>
          <a:prstGeom prst="rect">
            <a:avLst/>
          </a:prstGeom>
          <a:noFill/>
          <a:ln>
            <a:solidFill>
              <a:schemeClr val="bg2">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Average</a:t>
            </a:r>
            <a:endParaRPr kumimoji="0" lang="pt-PT"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6" name="Straight Arrow Connector 15">
            <a:extLst>
              <a:ext uri="{FF2B5EF4-FFF2-40B4-BE49-F238E27FC236}">
                <a16:creationId xmlns:a16="http://schemas.microsoft.com/office/drawing/2014/main" id="{BDE8A5F6-61BD-43E8-163E-6185A03F645C}"/>
              </a:ext>
            </a:extLst>
          </p:cNvPr>
          <p:cNvCxnSpPr>
            <a:cxnSpLocks/>
          </p:cNvCxnSpPr>
          <p:nvPr/>
        </p:nvCxnSpPr>
        <p:spPr>
          <a:xfrm flipV="1">
            <a:off x="9448182" y="1929406"/>
            <a:ext cx="0" cy="33290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678553D-0320-76DF-8E48-317BEB40B355}"/>
              </a:ext>
            </a:extLst>
          </p:cNvPr>
          <p:cNvSpPr/>
          <p:nvPr/>
        </p:nvSpPr>
        <p:spPr>
          <a:xfrm>
            <a:off x="10832796" y="1765465"/>
            <a:ext cx="84327" cy="177361"/>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643BAB3D-D987-29AA-A870-FA190D7A2805}"/>
              </a:ext>
            </a:extLst>
          </p:cNvPr>
          <p:cNvCxnSpPr>
            <a:cxnSpLocks/>
          </p:cNvCxnSpPr>
          <p:nvPr/>
        </p:nvCxnSpPr>
        <p:spPr>
          <a:xfrm flipV="1">
            <a:off x="9448317" y="2491482"/>
            <a:ext cx="0" cy="23961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2DBFEFE-58B9-1151-A2E8-15A341F5ECBE}"/>
              </a:ext>
            </a:extLst>
          </p:cNvPr>
          <p:cNvSpPr txBox="1"/>
          <p:nvPr/>
        </p:nvSpPr>
        <p:spPr>
          <a:xfrm>
            <a:off x="9979953" y="1738730"/>
            <a:ext cx="497766" cy="230832"/>
          </a:xfrm>
          <a:prstGeom prst="rect">
            <a:avLst/>
          </a:prstGeom>
          <a:noFill/>
          <a:ln>
            <a:solidFill>
              <a:schemeClr val="bg2">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Select</a:t>
            </a:r>
            <a:endParaRPr kumimoji="0" lang="pt-PT"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0" name="Straight Connector 19">
            <a:extLst>
              <a:ext uri="{FF2B5EF4-FFF2-40B4-BE49-F238E27FC236}">
                <a16:creationId xmlns:a16="http://schemas.microsoft.com/office/drawing/2014/main" id="{1EF91E53-AF39-C416-22FD-5083F944C769}"/>
              </a:ext>
            </a:extLst>
          </p:cNvPr>
          <p:cNvCxnSpPr>
            <a:cxnSpLocks/>
          </p:cNvCxnSpPr>
          <p:nvPr/>
        </p:nvCxnSpPr>
        <p:spPr>
          <a:xfrm>
            <a:off x="9808994" y="1854146"/>
            <a:ext cx="17095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0871787-4234-ADFD-FDFE-80DEDA8C6AA6}"/>
              </a:ext>
            </a:extLst>
          </p:cNvPr>
          <p:cNvCxnSpPr>
            <a:cxnSpLocks/>
            <a:stCxn id="19" idx="3"/>
            <a:endCxn id="17" idx="1"/>
          </p:cNvCxnSpPr>
          <p:nvPr/>
        </p:nvCxnSpPr>
        <p:spPr>
          <a:xfrm>
            <a:off x="10477719" y="1854146"/>
            <a:ext cx="35507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71D2FD0-3C23-C94C-52FA-C9C77AB444B4}"/>
              </a:ext>
            </a:extLst>
          </p:cNvPr>
          <p:cNvCxnSpPr>
            <a:cxnSpLocks/>
          </p:cNvCxnSpPr>
          <p:nvPr/>
        </p:nvCxnSpPr>
        <p:spPr>
          <a:xfrm>
            <a:off x="10874960" y="1942826"/>
            <a:ext cx="0" cy="1892603"/>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678DAFA-3382-37F4-4C01-2E79BA27E6F1}"/>
              </a:ext>
            </a:extLst>
          </p:cNvPr>
          <p:cNvSpPr txBox="1"/>
          <p:nvPr/>
        </p:nvSpPr>
        <p:spPr>
          <a:xfrm>
            <a:off x="10572850" y="3844562"/>
            <a:ext cx="581134" cy="230832"/>
          </a:xfrm>
          <a:prstGeom prst="rect">
            <a:avLst/>
          </a:prstGeom>
          <a:noFill/>
          <a:ln>
            <a:solidFill>
              <a:schemeClr val="bg2">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Subtract</a:t>
            </a:r>
            <a:endParaRPr kumimoji="0" lang="pt-PT"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4" name="Straight Arrow Connector 23">
            <a:extLst>
              <a:ext uri="{FF2B5EF4-FFF2-40B4-BE49-F238E27FC236}">
                <a16:creationId xmlns:a16="http://schemas.microsoft.com/office/drawing/2014/main" id="{54497987-6EBB-017D-EFD3-94523483555C}"/>
              </a:ext>
            </a:extLst>
          </p:cNvPr>
          <p:cNvCxnSpPr>
            <a:cxnSpLocks/>
          </p:cNvCxnSpPr>
          <p:nvPr/>
        </p:nvCxnSpPr>
        <p:spPr>
          <a:xfrm>
            <a:off x="11150139" y="3978937"/>
            <a:ext cx="2197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93C383A-41BD-28D0-8EF4-337E5ABADF5A}"/>
              </a:ext>
            </a:extLst>
          </p:cNvPr>
          <p:cNvSpPr/>
          <p:nvPr/>
        </p:nvSpPr>
        <p:spPr>
          <a:xfrm>
            <a:off x="11369866" y="3890882"/>
            <a:ext cx="413844" cy="177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2F72944F-D220-9048-CA49-EE9A5FB935D7}"/>
              </a:ext>
            </a:extLst>
          </p:cNvPr>
          <p:cNvCxnSpPr>
            <a:cxnSpLocks/>
          </p:cNvCxnSpPr>
          <p:nvPr/>
        </p:nvCxnSpPr>
        <p:spPr>
          <a:xfrm>
            <a:off x="7985213" y="3967203"/>
            <a:ext cx="2587637"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D163A35-3591-2829-6E26-7501E2B700F8}"/>
              </a:ext>
            </a:extLst>
          </p:cNvPr>
          <p:cNvSpPr/>
          <p:nvPr/>
        </p:nvSpPr>
        <p:spPr>
          <a:xfrm>
            <a:off x="785699" y="3896378"/>
            <a:ext cx="413844" cy="177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87FDC108-F811-FD7A-CC04-6746FC9D14E4}"/>
              </a:ext>
            </a:extLst>
          </p:cNvPr>
          <p:cNvSpPr txBox="1"/>
          <p:nvPr/>
        </p:nvSpPr>
        <p:spPr>
          <a:xfrm>
            <a:off x="169919" y="3877351"/>
            <a:ext cx="51844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rPr>
              <a:t>Channels</a:t>
            </a:r>
            <a:endParaRPr kumimoji="0" lang="pt-PT" sz="7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9" name="TextBox 28">
            <a:extLst>
              <a:ext uri="{FF2B5EF4-FFF2-40B4-BE49-F238E27FC236}">
                <a16:creationId xmlns:a16="http://schemas.microsoft.com/office/drawing/2014/main" id="{F9A75793-EF29-F469-3364-1BF36481400C}"/>
              </a:ext>
            </a:extLst>
          </p:cNvPr>
          <p:cNvSpPr txBox="1"/>
          <p:nvPr/>
        </p:nvSpPr>
        <p:spPr>
          <a:xfrm>
            <a:off x="810081" y="3561727"/>
            <a:ext cx="36437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Light" panose="020F0302020204030204"/>
                <a:ea typeface="+mn-ea"/>
                <a:cs typeface="+mn-cs"/>
              </a:rPr>
              <a:t>Time</a:t>
            </a:r>
            <a:endParaRPr kumimoji="0" lang="pt-PT" sz="7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nvGrpSpPr>
          <p:cNvPr id="30" name="Group 29">
            <a:extLst>
              <a:ext uri="{FF2B5EF4-FFF2-40B4-BE49-F238E27FC236}">
                <a16:creationId xmlns:a16="http://schemas.microsoft.com/office/drawing/2014/main" id="{C81FF9F0-F6A3-F37F-B75F-33917648D6B2}"/>
              </a:ext>
            </a:extLst>
          </p:cNvPr>
          <p:cNvGrpSpPr/>
          <p:nvPr/>
        </p:nvGrpSpPr>
        <p:grpSpPr>
          <a:xfrm>
            <a:off x="785699" y="3773277"/>
            <a:ext cx="413844" cy="45719"/>
            <a:chOff x="942109" y="1507492"/>
            <a:chExt cx="678873" cy="58366"/>
          </a:xfrm>
        </p:grpSpPr>
        <p:cxnSp>
          <p:nvCxnSpPr>
            <p:cNvPr id="31" name="Straight Connector 30">
              <a:extLst>
                <a:ext uri="{FF2B5EF4-FFF2-40B4-BE49-F238E27FC236}">
                  <a16:creationId xmlns:a16="http://schemas.microsoft.com/office/drawing/2014/main" id="{30072B41-56E9-7BB2-926C-D5BF29DFBA46}"/>
                </a:ext>
              </a:extLst>
            </p:cNvPr>
            <p:cNvCxnSpPr/>
            <p:nvPr/>
          </p:nvCxnSpPr>
          <p:spPr>
            <a:xfrm>
              <a:off x="942109" y="1507492"/>
              <a:ext cx="678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5431C0C-40E0-0459-28B7-1898B95F4CC9}"/>
                </a:ext>
              </a:extLst>
            </p:cNvPr>
            <p:cNvCxnSpPr/>
            <p:nvPr/>
          </p:nvCxnSpPr>
          <p:spPr>
            <a:xfrm>
              <a:off x="942109" y="1507492"/>
              <a:ext cx="0" cy="58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449E4E1-7D27-746C-1AE2-E237EA5AD597}"/>
                </a:ext>
              </a:extLst>
            </p:cNvPr>
            <p:cNvCxnSpPr/>
            <p:nvPr/>
          </p:nvCxnSpPr>
          <p:spPr>
            <a:xfrm>
              <a:off x="1618181" y="1507492"/>
              <a:ext cx="0" cy="5836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C021BB8-0DB7-79A0-332C-DD2ADD24CC77}"/>
              </a:ext>
            </a:extLst>
          </p:cNvPr>
          <p:cNvGrpSpPr/>
          <p:nvPr/>
        </p:nvGrpSpPr>
        <p:grpSpPr>
          <a:xfrm>
            <a:off x="662514" y="3896378"/>
            <a:ext cx="45719" cy="177361"/>
            <a:chOff x="748145" y="1648691"/>
            <a:chExt cx="41564" cy="290945"/>
          </a:xfrm>
        </p:grpSpPr>
        <p:cxnSp>
          <p:nvCxnSpPr>
            <p:cNvPr id="35" name="Straight Connector 34">
              <a:extLst>
                <a:ext uri="{FF2B5EF4-FFF2-40B4-BE49-F238E27FC236}">
                  <a16:creationId xmlns:a16="http://schemas.microsoft.com/office/drawing/2014/main" id="{9A1EE85F-B534-BE2A-755B-0717D71FF47B}"/>
                </a:ext>
              </a:extLst>
            </p:cNvPr>
            <p:cNvCxnSpPr/>
            <p:nvPr/>
          </p:nvCxnSpPr>
          <p:spPr>
            <a:xfrm>
              <a:off x="748145" y="1648691"/>
              <a:ext cx="0" cy="290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C49A020-3255-3396-9764-A2E76D8956F3}"/>
                </a:ext>
              </a:extLst>
            </p:cNvPr>
            <p:cNvCxnSpPr>
              <a:cxnSpLocks/>
            </p:cNvCxnSpPr>
            <p:nvPr/>
          </p:nvCxnSpPr>
          <p:spPr>
            <a:xfrm>
              <a:off x="748145" y="1648691"/>
              <a:ext cx="415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4D578B-9167-08AF-0B1A-54B8AF45D45B}"/>
                </a:ext>
              </a:extLst>
            </p:cNvPr>
            <p:cNvCxnSpPr/>
            <p:nvPr/>
          </p:nvCxnSpPr>
          <p:spPr>
            <a:xfrm>
              <a:off x="748145" y="1939636"/>
              <a:ext cx="41564"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8" name="Straight Arrow Connector 37">
            <a:extLst>
              <a:ext uri="{FF2B5EF4-FFF2-40B4-BE49-F238E27FC236}">
                <a16:creationId xmlns:a16="http://schemas.microsoft.com/office/drawing/2014/main" id="{D646AD07-B2EB-D5CA-9F31-21A4BAA69A2E}"/>
              </a:ext>
            </a:extLst>
          </p:cNvPr>
          <p:cNvCxnSpPr>
            <a:cxnSpLocks/>
          </p:cNvCxnSpPr>
          <p:nvPr/>
        </p:nvCxnSpPr>
        <p:spPr>
          <a:xfrm>
            <a:off x="1487195" y="3993026"/>
            <a:ext cx="1991052"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067DA91-C0E5-BC5D-9F71-5BE6FE6297DC}"/>
              </a:ext>
            </a:extLst>
          </p:cNvPr>
          <p:cNvCxnSpPr>
            <a:cxnSpLocks/>
          </p:cNvCxnSpPr>
          <p:nvPr/>
        </p:nvCxnSpPr>
        <p:spPr>
          <a:xfrm flipV="1">
            <a:off x="2354993" y="3673778"/>
            <a:ext cx="0" cy="323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CB5219E3-A460-5F16-B0BF-71580F098B01}"/>
              </a:ext>
            </a:extLst>
          </p:cNvPr>
          <p:cNvSpPr/>
          <p:nvPr/>
        </p:nvSpPr>
        <p:spPr>
          <a:xfrm>
            <a:off x="1984620" y="1741460"/>
            <a:ext cx="721623" cy="177362"/>
          </a:xfrm>
          <a:prstGeom prst="rect">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14CED3EC-6FA7-ABD5-41D8-7A316D17D31E}"/>
              </a:ext>
            </a:extLst>
          </p:cNvPr>
          <p:cNvSpPr txBox="1"/>
          <p:nvPr/>
        </p:nvSpPr>
        <p:spPr>
          <a:xfrm>
            <a:off x="2067265" y="2251724"/>
            <a:ext cx="567535" cy="230832"/>
          </a:xfrm>
          <a:prstGeom prst="rect">
            <a:avLst/>
          </a:prstGeom>
          <a:noFill/>
          <a:ln>
            <a:solidFill>
              <a:schemeClr val="bg2">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Average</a:t>
            </a:r>
            <a:endParaRPr kumimoji="0" lang="pt-PT"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42" name="Straight Arrow Connector 41">
            <a:extLst>
              <a:ext uri="{FF2B5EF4-FFF2-40B4-BE49-F238E27FC236}">
                <a16:creationId xmlns:a16="http://schemas.microsoft.com/office/drawing/2014/main" id="{5E859043-C61E-4C3E-52D6-4ABF35F6DC70}"/>
              </a:ext>
            </a:extLst>
          </p:cNvPr>
          <p:cNvCxnSpPr>
            <a:cxnSpLocks/>
            <a:endCxn id="40" idx="2"/>
          </p:cNvCxnSpPr>
          <p:nvPr/>
        </p:nvCxnSpPr>
        <p:spPr>
          <a:xfrm flipV="1">
            <a:off x="2345432" y="1918822"/>
            <a:ext cx="0" cy="33290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71831F4-D308-60F7-2614-76887BD5CADC}"/>
              </a:ext>
            </a:extLst>
          </p:cNvPr>
          <p:cNvCxnSpPr>
            <a:cxnSpLocks/>
          </p:cNvCxnSpPr>
          <p:nvPr/>
        </p:nvCxnSpPr>
        <p:spPr>
          <a:xfrm>
            <a:off x="3784028" y="1932242"/>
            <a:ext cx="0" cy="192268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005ED65-1B98-3513-7BAE-B15B1DD38E16}"/>
              </a:ext>
            </a:extLst>
          </p:cNvPr>
          <p:cNvCxnSpPr>
            <a:cxnSpLocks/>
          </p:cNvCxnSpPr>
          <p:nvPr/>
        </p:nvCxnSpPr>
        <p:spPr>
          <a:xfrm>
            <a:off x="5653839" y="3996115"/>
            <a:ext cx="2373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F904883-1BF2-5E21-B5CC-C79C25A10D3B}"/>
              </a:ext>
            </a:extLst>
          </p:cNvPr>
          <p:cNvSpPr/>
          <p:nvPr/>
        </p:nvSpPr>
        <p:spPr>
          <a:xfrm>
            <a:off x="5891172" y="3888653"/>
            <a:ext cx="206570" cy="177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6" name="Straight Connector 45">
            <a:extLst>
              <a:ext uri="{FF2B5EF4-FFF2-40B4-BE49-F238E27FC236}">
                <a16:creationId xmlns:a16="http://schemas.microsoft.com/office/drawing/2014/main" id="{1669C78E-1D0A-3020-1CA1-2FB38159C6FD}"/>
              </a:ext>
            </a:extLst>
          </p:cNvPr>
          <p:cNvCxnSpPr>
            <a:cxnSpLocks/>
          </p:cNvCxnSpPr>
          <p:nvPr/>
        </p:nvCxnSpPr>
        <p:spPr>
          <a:xfrm flipV="1">
            <a:off x="2345567" y="2480898"/>
            <a:ext cx="0" cy="23961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07F6114-AAB1-177C-603E-D3E4963D0B7E}"/>
              </a:ext>
            </a:extLst>
          </p:cNvPr>
          <p:cNvSpPr txBox="1"/>
          <p:nvPr/>
        </p:nvSpPr>
        <p:spPr>
          <a:xfrm>
            <a:off x="2878221" y="1728146"/>
            <a:ext cx="497766" cy="230832"/>
          </a:xfrm>
          <a:prstGeom prst="rect">
            <a:avLst/>
          </a:prstGeom>
          <a:noFill/>
          <a:ln>
            <a:solidFill>
              <a:schemeClr val="bg2">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Select</a:t>
            </a:r>
            <a:endParaRPr kumimoji="0" lang="pt-PT"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48" name="Straight Connector 47">
            <a:extLst>
              <a:ext uri="{FF2B5EF4-FFF2-40B4-BE49-F238E27FC236}">
                <a16:creationId xmlns:a16="http://schemas.microsoft.com/office/drawing/2014/main" id="{F4EF6799-D805-F237-E0EC-9D001BF64CCE}"/>
              </a:ext>
            </a:extLst>
          </p:cNvPr>
          <p:cNvCxnSpPr>
            <a:cxnSpLocks/>
          </p:cNvCxnSpPr>
          <p:nvPr/>
        </p:nvCxnSpPr>
        <p:spPr>
          <a:xfrm>
            <a:off x="2706244" y="1843562"/>
            <a:ext cx="17095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D85A3A-2CC0-FCA7-E88E-29FF805FD51A}"/>
              </a:ext>
            </a:extLst>
          </p:cNvPr>
          <p:cNvCxnSpPr>
            <a:cxnSpLocks/>
          </p:cNvCxnSpPr>
          <p:nvPr/>
        </p:nvCxnSpPr>
        <p:spPr>
          <a:xfrm>
            <a:off x="3374969" y="1843562"/>
            <a:ext cx="20655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D820213-7970-F896-67B0-F6557DAB4A4E}"/>
              </a:ext>
            </a:extLst>
          </p:cNvPr>
          <p:cNvSpPr txBox="1"/>
          <p:nvPr/>
        </p:nvSpPr>
        <p:spPr>
          <a:xfrm>
            <a:off x="3481918" y="3854930"/>
            <a:ext cx="581134" cy="230832"/>
          </a:xfrm>
          <a:prstGeom prst="rect">
            <a:avLst/>
          </a:prstGeom>
          <a:noFill/>
          <a:ln>
            <a:solidFill>
              <a:schemeClr val="bg2">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Subtract</a:t>
            </a:r>
            <a:endParaRPr kumimoji="0" lang="pt-PT"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1" name="TextBox 50">
            <a:extLst>
              <a:ext uri="{FF2B5EF4-FFF2-40B4-BE49-F238E27FC236}">
                <a16:creationId xmlns:a16="http://schemas.microsoft.com/office/drawing/2014/main" id="{C998C5DE-EE72-0FD9-D1E8-6581E74D7317}"/>
              </a:ext>
            </a:extLst>
          </p:cNvPr>
          <p:cNvSpPr txBox="1"/>
          <p:nvPr/>
        </p:nvSpPr>
        <p:spPr>
          <a:xfrm>
            <a:off x="4865428" y="3861917"/>
            <a:ext cx="789070" cy="230832"/>
          </a:xfrm>
          <a:prstGeom prst="rect">
            <a:avLst/>
          </a:prstGeom>
          <a:noFill/>
          <a:ln>
            <a:solidFill>
              <a:schemeClr val="bg2">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Light" panose="020F0302020204030204"/>
                <a:ea typeface="+mn-ea"/>
                <a:cs typeface="+mn-cs"/>
              </a:rPr>
              <a:t>Downsample</a:t>
            </a:r>
            <a:endParaRPr kumimoji="0" lang="pt-PT"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52" name="Straight Arrow Connector 51">
            <a:extLst>
              <a:ext uri="{FF2B5EF4-FFF2-40B4-BE49-F238E27FC236}">
                <a16:creationId xmlns:a16="http://schemas.microsoft.com/office/drawing/2014/main" id="{3E0EB2AD-A000-C31D-7E27-4E9F67619CBC}"/>
              </a:ext>
            </a:extLst>
          </p:cNvPr>
          <p:cNvCxnSpPr>
            <a:cxnSpLocks/>
          </p:cNvCxnSpPr>
          <p:nvPr/>
        </p:nvCxnSpPr>
        <p:spPr>
          <a:xfrm>
            <a:off x="4059207" y="3989305"/>
            <a:ext cx="2197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5E7F7A0-6719-30F7-00EE-F0F0CF790EB7}"/>
              </a:ext>
            </a:extLst>
          </p:cNvPr>
          <p:cNvSpPr/>
          <p:nvPr/>
        </p:nvSpPr>
        <p:spPr>
          <a:xfrm>
            <a:off x="4278934" y="3889374"/>
            <a:ext cx="413844" cy="177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4" name="Straight Arrow Connector 53">
            <a:extLst>
              <a:ext uri="{FF2B5EF4-FFF2-40B4-BE49-F238E27FC236}">
                <a16:creationId xmlns:a16="http://schemas.microsoft.com/office/drawing/2014/main" id="{082B561E-3016-C72A-96C7-96F0B250BA11}"/>
              </a:ext>
            </a:extLst>
          </p:cNvPr>
          <p:cNvCxnSpPr>
            <a:cxnSpLocks/>
          </p:cNvCxnSpPr>
          <p:nvPr/>
        </p:nvCxnSpPr>
        <p:spPr>
          <a:xfrm>
            <a:off x="4692778" y="3989305"/>
            <a:ext cx="172649"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BB8464F-A991-E51F-48B0-628D080233B7}"/>
              </a:ext>
            </a:extLst>
          </p:cNvPr>
          <p:cNvSpPr txBox="1"/>
          <p:nvPr/>
        </p:nvSpPr>
        <p:spPr>
          <a:xfrm>
            <a:off x="6342619" y="3861917"/>
            <a:ext cx="650260" cy="230832"/>
          </a:xfrm>
          <a:prstGeom prst="rect">
            <a:avLst/>
          </a:prstGeom>
          <a:noFill/>
          <a:ln>
            <a:solidFill>
              <a:schemeClr val="bg2">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Filter ECG</a:t>
            </a:r>
            <a:endParaRPr kumimoji="0" lang="pt-PT"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56" name="Straight Arrow Connector 55">
            <a:extLst>
              <a:ext uri="{FF2B5EF4-FFF2-40B4-BE49-F238E27FC236}">
                <a16:creationId xmlns:a16="http://schemas.microsoft.com/office/drawing/2014/main" id="{DE3B7204-F5F1-E016-E724-5EEDE8ED3BE6}"/>
              </a:ext>
            </a:extLst>
          </p:cNvPr>
          <p:cNvCxnSpPr>
            <a:cxnSpLocks/>
          </p:cNvCxnSpPr>
          <p:nvPr/>
        </p:nvCxnSpPr>
        <p:spPr>
          <a:xfrm>
            <a:off x="6101514" y="3996115"/>
            <a:ext cx="2373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3EDADD4-5EA1-667A-FDF0-71EBA8B8FC0C}"/>
              </a:ext>
            </a:extLst>
          </p:cNvPr>
          <p:cNvCxnSpPr>
            <a:cxnSpLocks/>
          </p:cNvCxnSpPr>
          <p:nvPr/>
        </p:nvCxnSpPr>
        <p:spPr>
          <a:xfrm>
            <a:off x="6992879" y="3996115"/>
            <a:ext cx="5129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5146972A-A477-7EC6-831F-3ABA768B9176}"/>
              </a:ext>
            </a:extLst>
          </p:cNvPr>
          <p:cNvSpPr/>
          <p:nvPr/>
        </p:nvSpPr>
        <p:spPr>
          <a:xfrm>
            <a:off x="7505868" y="3888653"/>
            <a:ext cx="206570" cy="177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2C1CB69E-ED34-23EB-117E-4E9EF8C4A514}"/>
              </a:ext>
            </a:extLst>
          </p:cNvPr>
          <p:cNvCxnSpPr>
            <a:cxnSpLocks/>
          </p:cNvCxnSpPr>
          <p:nvPr/>
        </p:nvCxnSpPr>
        <p:spPr>
          <a:xfrm flipV="1">
            <a:off x="7608073" y="3640975"/>
            <a:ext cx="0" cy="245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438108C-920B-9B00-F771-762D60F3C20A}"/>
              </a:ext>
            </a:extLst>
          </p:cNvPr>
          <p:cNvCxnSpPr>
            <a:cxnSpLocks/>
          </p:cNvCxnSpPr>
          <p:nvPr/>
        </p:nvCxnSpPr>
        <p:spPr>
          <a:xfrm flipV="1">
            <a:off x="7618671" y="2483008"/>
            <a:ext cx="0" cy="198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B5E1AB4-0659-71F5-D200-55CD398A48C2}"/>
              </a:ext>
            </a:extLst>
          </p:cNvPr>
          <p:cNvCxnSpPr>
            <a:cxnSpLocks/>
          </p:cNvCxnSpPr>
          <p:nvPr/>
        </p:nvCxnSpPr>
        <p:spPr>
          <a:xfrm flipV="1">
            <a:off x="7615105" y="2917707"/>
            <a:ext cx="0" cy="153126"/>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35D3686-178C-950D-BC1E-4453D85F4D88}"/>
              </a:ext>
            </a:extLst>
          </p:cNvPr>
          <p:cNvSpPr/>
          <p:nvPr/>
        </p:nvSpPr>
        <p:spPr>
          <a:xfrm>
            <a:off x="7112392" y="2323647"/>
            <a:ext cx="992220" cy="4571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3" name="Group 62">
            <a:extLst>
              <a:ext uri="{FF2B5EF4-FFF2-40B4-BE49-F238E27FC236}">
                <a16:creationId xmlns:a16="http://schemas.microsoft.com/office/drawing/2014/main" id="{DCDA6360-EB9D-250D-AB99-4F2870DC13A5}"/>
              </a:ext>
            </a:extLst>
          </p:cNvPr>
          <p:cNvGrpSpPr/>
          <p:nvPr/>
        </p:nvGrpSpPr>
        <p:grpSpPr>
          <a:xfrm rot="459139">
            <a:off x="7170710" y="2323611"/>
            <a:ext cx="45791" cy="45791"/>
            <a:chOff x="7265424" y="1601350"/>
            <a:chExt cx="45791" cy="45791"/>
          </a:xfrm>
        </p:grpSpPr>
        <p:cxnSp>
          <p:nvCxnSpPr>
            <p:cNvPr id="64" name="Straight Connector 63">
              <a:extLst>
                <a:ext uri="{FF2B5EF4-FFF2-40B4-BE49-F238E27FC236}">
                  <a16:creationId xmlns:a16="http://schemas.microsoft.com/office/drawing/2014/main" id="{11DF32C5-4CBE-0A97-3C18-3A3E3EBA79C7}"/>
                </a:ext>
              </a:extLst>
            </p:cNvPr>
            <p:cNvCxnSpPr>
              <a:cxnSpLocks/>
            </p:cNvCxnSpPr>
            <p:nvPr/>
          </p:nvCxnSpPr>
          <p:spPr>
            <a:xfrm>
              <a:off x="7265424" y="1607059"/>
              <a:ext cx="45791" cy="3274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80CFFF3-B81E-0A7A-4D28-F1A4FC0AE8EC}"/>
                </a:ext>
              </a:extLst>
            </p:cNvPr>
            <p:cNvCxnSpPr>
              <a:cxnSpLocks/>
            </p:cNvCxnSpPr>
            <p:nvPr/>
          </p:nvCxnSpPr>
          <p:spPr>
            <a:xfrm rot="5400000">
              <a:off x="7264536" y="1607872"/>
              <a:ext cx="45791" cy="3274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333BDB48-6C2F-DCDA-5ADC-C045346B314A}"/>
              </a:ext>
            </a:extLst>
          </p:cNvPr>
          <p:cNvGrpSpPr/>
          <p:nvPr/>
        </p:nvGrpSpPr>
        <p:grpSpPr>
          <a:xfrm rot="459139">
            <a:off x="7518342" y="2323610"/>
            <a:ext cx="45791" cy="45791"/>
            <a:chOff x="7265424" y="1601350"/>
            <a:chExt cx="45791" cy="45791"/>
          </a:xfrm>
        </p:grpSpPr>
        <p:cxnSp>
          <p:nvCxnSpPr>
            <p:cNvPr id="67" name="Straight Connector 66">
              <a:extLst>
                <a:ext uri="{FF2B5EF4-FFF2-40B4-BE49-F238E27FC236}">
                  <a16:creationId xmlns:a16="http://schemas.microsoft.com/office/drawing/2014/main" id="{989FD3B8-8256-0305-049F-5675EB07F19B}"/>
                </a:ext>
              </a:extLst>
            </p:cNvPr>
            <p:cNvCxnSpPr>
              <a:cxnSpLocks/>
            </p:cNvCxnSpPr>
            <p:nvPr/>
          </p:nvCxnSpPr>
          <p:spPr>
            <a:xfrm>
              <a:off x="7265424" y="1607059"/>
              <a:ext cx="45791" cy="3274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11DA93-77EE-BAC1-D667-593F579E9A8B}"/>
                </a:ext>
              </a:extLst>
            </p:cNvPr>
            <p:cNvCxnSpPr>
              <a:cxnSpLocks/>
            </p:cNvCxnSpPr>
            <p:nvPr/>
          </p:nvCxnSpPr>
          <p:spPr>
            <a:xfrm rot="5400000">
              <a:off x="7264536" y="1607872"/>
              <a:ext cx="45791" cy="3274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69" name="Straight Arrow Connector 68">
            <a:extLst>
              <a:ext uri="{FF2B5EF4-FFF2-40B4-BE49-F238E27FC236}">
                <a16:creationId xmlns:a16="http://schemas.microsoft.com/office/drawing/2014/main" id="{616C2A6A-2425-4311-1EFA-60CA5FB68E8D}"/>
              </a:ext>
            </a:extLst>
          </p:cNvPr>
          <p:cNvCxnSpPr>
            <a:cxnSpLocks/>
          </p:cNvCxnSpPr>
          <p:nvPr/>
        </p:nvCxnSpPr>
        <p:spPr>
          <a:xfrm flipV="1">
            <a:off x="7974823" y="3487507"/>
            <a:ext cx="0" cy="479696"/>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B6885FE0-801E-7B70-B993-D02270A1446B}"/>
              </a:ext>
            </a:extLst>
          </p:cNvPr>
          <p:cNvGrpSpPr/>
          <p:nvPr/>
        </p:nvGrpSpPr>
        <p:grpSpPr>
          <a:xfrm rot="10800000">
            <a:off x="7936223" y="3441788"/>
            <a:ext cx="70252" cy="45719"/>
            <a:chOff x="942109" y="1507492"/>
            <a:chExt cx="678873" cy="58366"/>
          </a:xfrm>
        </p:grpSpPr>
        <p:cxnSp>
          <p:nvCxnSpPr>
            <p:cNvPr id="71" name="Straight Connector 70">
              <a:extLst>
                <a:ext uri="{FF2B5EF4-FFF2-40B4-BE49-F238E27FC236}">
                  <a16:creationId xmlns:a16="http://schemas.microsoft.com/office/drawing/2014/main" id="{69C18C8E-631A-B972-D0C7-E0E00259D8B8}"/>
                </a:ext>
              </a:extLst>
            </p:cNvPr>
            <p:cNvCxnSpPr/>
            <p:nvPr/>
          </p:nvCxnSpPr>
          <p:spPr>
            <a:xfrm>
              <a:off x="942109" y="1507492"/>
              <a:ext cx="678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078F468-C01E-3A40-CEFB-084D5D818E9B}"/>
                </a:ext>
              </a:extLst>
            </p:cNvPr>
            <p:cNvCxnSpPr/>
            <p:nvPr/>
          </p:nvCxnSpPr>
          <p:spPr>
            <a:xfrm>
              <a:off x="942109" y="1507492"/>
              <a:ext cx="0" cy="58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4433FA7-F246-268E-4800-B85CAD9D51D2}"/>
                </a:ext>
              </a:extLst>
            </p:cNvPr>
            <p:cNvCxnSpPr/>
            <p:nvPr/>
          </p:nvCxnSpPr>
          <p:spPr>
            <a:xfrm>
              <a:off x="1618181" y="1507492"/>
              <a:ext cx="0" cy="5836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4" name="Straight Arrow Connector 73">
            <a:extLst>
              <a:ext uri="{FF2B5EF4-FFF2-40B4-BE49-F238E27FC236}">
                <a16:creationId xmlns:a16="http://schemas.microsoft.com/office/drawing/2014/main" id="{D1982D4B-E873-17DC-1FB6-DF33097D0E3E}"/>
              </a:ext>
            </a:extLst>
          </p:cNvPr>
          <p:cNvCxnSpPr>
            <a:cxnSpLocks/>
          </p:cNvCxnSpPr>
          <p:nvPr/>
        </p:nvCxnSpPr>
        <p:spPr>
          <a:xfrm>
            <a:off x="8257245" y="3250930"/>
            <a:ext cx="6125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0129CC6-0202-61A0-E67C-BBF0DD502DEB}"/>
              </a:ext>
            </a:extLst>
          </p:cNvPr>
          <p:cNvCxnSpPr>
            <a:cxnSpLocks/>
          </p:cNvCxnSpPr>
          <p:nvPr/>
        </p:nvCxnSpPr>
        <p:spPr>
          <a:xfrm flipV="1">
            <a:off x="8563726" y="2344006"/>
            <a:ext cx="0" cy="906924"/>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11D4FB7D-5B09-44BA-034F-D68675DE7997}"/>
              </a:ext>
            </a:extLst>
          </p:cNvPr>
          <p:cNvGrpSpPr/>
          <p:nvPr/>
        </p:nvGrpSpPr>
        <p:grpSpPr>
          <a:xfrm rot="10800000">
            <a:off x="1759836" y="4829674"/>
            <a:ext cx="2368725" cy="156462"/>
            <a:chOff x="942109" y="1507492"/>
            <a:chExt cx="678873" cy="58366"/>
          </a:xfrm>
        </p:grpSpPr>
        <p:cxnSp>
          <p:nvCxnSpPr>
            <p:cNvPr id="77" name="Straight Connector 76">
              <a:extLst>
                <a:ext uri="{FF2B5EF4-FFF2-40B4-BE49-F238E27FC236}">
                  <a16:creationId xmlns:a16="http://schemas.microsoft.com/office/drawing/2014/main" id="{03FE6B9B-F159-F91B-5355-008817C177EC}"/>
                </a:ext>
              </a:extLst>
            </p:cNvPr>
            <p:cNvCxnSpPr/>
            <p:nvPr/>
          </p:nvCxnSpPr>
          <p:spPr>
            <a:xfrm>
              <a:off x="942109" y="1507492"/>
              <a:ext cx="678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7F9B88-2551-3A84-B5FE-27F8C9A11084}"/>
                </a:ext>
              </a:extLst>
            </p:cNvPr>
            <p:cNvCxnSpPr/>
            <p:nvPr/>
          </p:nvCxnSpPr>
          <p:spPr>
            <a:xfrm>
              <a:off x="942109" y="1507492"/>
              <a:ext cx="0" cy="583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3EAC3EC-D104-050B-49C9-24AEF9E8B384}"/>
                </a:ext>
              </a:extLst>
            </p:cNvPr>
            <p:cNvCxnSpPr/>
            <p:nvPr/>
          </p:nvCxnSpPr>
          <p:spPr>
            <a:xfrm>
              <a:off x="1618181" y="1507492"/>
              <a:ext cx="0" cy="583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0" name="TextBox 79">
            <a:extLst>
              <a:ext uri="{FF2B5EF4-FFF2-40B4-BE49-F238E27FC236}">
                <a16:creationId xmlns:a16="http://schemas.microsoft.com/office/drawing/2014/main" id="{4DC3C1F4-0E59-E4FC-FCF5-84D6C1278ED8}"/>
              </a:ext>
            </a:extLst>
          </p:cNvPr>
          <p:cNvSpPr txBox="1"/>
          <p:nvPr/>
        </p:nvSpPr>
        <p:spPr>
          <a:xfrm>
            <a:off x="2496013" y="5060506"/>
            <a:ext cx="947721"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GA correction</a:t>
            </a:r>
            <a:endParaRPr kumimoji="0" lang="pt-PT"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nvGrpSpPr>
          <p:cNvPr id="81" name="Group 80">
            <a:extLst>
              <a:ext uri="{FF2B5EF4-FFF2-40B4-BE49-F238E27FC236}">
                <a16:creationId xmlns:a16="http://schemas.microsoft.com/office/drawing/2014/main" id="{934F5728-4F2E-ADA5-8525-DE6EB60A5880}"/>
              </a:ext>
            </a:extLst>
          </p:cNvPr>
          <p:cNvGrpSpPr/>
          <p:nvPr/>
        </p:nvGrpSpPr>
        <p:grpSpPr>
          <a:xfrm rot="10800000">
            <a:off x="7127669" y="4829672"/>
            <a:ext cx="4022470" cy="155037"/>
            <a:chOff x="942109" y="1507492"/>
            <a:chExt cx="676072" cy="58366"/>
          </a:xfrm>
        </p:grpSpPr>
        <p:cxnSp>
          <p:nvCxnSpPr>
            <p:cNvPr id="82" name="Straight Connector 81">
              <a:extLst>
                <a:ext uri="{FF2B5EF4-FFF2-40B4-BE49-F238E27FC236}">
                  <a16:creationId xmlns:a16="http://schemas.microsoft.com/office/drawing/2014/main" id="{A631F9AF-7228-D5C4-A455-D9B90AFF82AD}"/>
                </a:ext>
              </a:extLst>
            </p:cNvPr>
            <p:cNvCxnSpPr>
              <a:cxnSpLocks/>
            </p:cNvCxnSpPr>
            <p:nvPr/>
          </p:nvCxnSpPr>
          <p:spPr>
            <a:xfrm rot="10800000" flipH="1">
              <a:off x="942109" y="1507492"/>
              <a:ext cx="67607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07108A6-EBBF-8732-2735-DD37F8DA09CB}"/>
                </a:ext>
              </a:extLst>
            </p:cNvPr>
            <p:cNvCxnSpPr/>
            <p:nvPr/>
          </p:nvCxnSpPr>
          <p:spPr>
            <a:xfrm>
              <a:off x="942109" y="1507492"/>
              <a:ext cx="0" cy="583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CA3CF4B-D95F-9667-17B6-286A878D220F}"/>
                </a:ext>
              </a:extLst>
            </p:cNvPr>
            <p:cNvCxnSpPr/>
            <p:nvPr/>
          </p:nvCxnSpPr>
          <p:spPr>
            <a:xfrm>
              <a:off x="1618181" y="1507492"/>
              <a:ext cx="0" cy="583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5" name="TextBox 84">
            <a:extLst>
              <a:ext uri="{FF2B5EF4-FFF2-40B4-BE49-F238E27FC236}">
                <a16:creationId xmlns:a16="http://schemas.microsoft.com/office/drawing/2014/main" id="{C79F1B80-69F3-5894-E1D6-E895692F26F5}"/>
              </a:ext>
            </a:extLst>
          </p:cNvPr>
          <p:cNvSpPr txBox="1"/>
          <p:nvPr/>
        </p:nvSpPr>
        <p:spPr>
          <a:xfrm>
            <a:off x="8785781" y="5060506"/>
            <a:ext cx="947721" cy="2308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n-ea"/>
                <a:cs typeface="+mn-cs"/>
              </a:rPr>
              <a:t>PA correction</a:t>
            </a:r>
            <a:endParaRPr kumimoji="0" lang="pt-PT" sz="9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6" name="Rectangle 85">
            <a:extLst>
              <a:ext uri="{FF2B5EF4-FFF2-40B4-BE49-F238E27FC236}">
                <a16:creationId xmlns:a16="http://schemas.microsoft.com/office/drawing/2014/main" id="{1F36A998-C345-9DC4-19DE-145AA86764FD}"/>
              </a:ext>
            </a:extLst>
          </p:cNvPr>
          <p:cNvSpPr/>
          <p:nvPr/>
        </p:nvSpPr>
        <p:spPr>
          <a:xfrm>
            <a:off x="3581526" y="1741461"/>
            <a:ext cx="421177" cy="177361"/>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AB6CBA79-8E75-F5FB-5E94-A96D38888A39}"/>
              </a:ext>
            </a:extLst>
          </p:cNvPr>
          <p:cNvSpPr/>
          <p:nvPr/>
        </p:nvSpPr>
        <p:spPr>
          <a:xfrm>
            <a:off x="2560185" y="1752044"/>
            <a:ext cx="141991" cy="164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0E6FFC11-066D-8EFA-CFF9-A381CA6E264E}"/>
              </a:ext>
            </a:extLst>
          </p:cNvPr>
          <p:cNvSpPr/>
          <p:nvPr/>
        </p:nvSpPr>
        <p:spPr>
          <a:xfrm>
            <a:off x="1995866" y="1752044"/>
            <a:ext cx="289201" cy="164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C5814EF5-2499-3566-21F5-83FF4355139D}"/>
              </a:ext>
            </a:extLst>
          </p:cNvPr>
          <p:cNvSpPr/>
          <p:nvPr/>
        </p:nvSpPr>
        <p:spPr>
          <a:xfrm>
            <a:off x="1984890" y="2872566"/>
            <a:ext cx="300714" cy="177361"/>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B53DAF40-5259-088A-C050-5490A8983961}"/>
              </a:ext>
            </a:extLst>
          </p:cNvPr>
          <p:cNvSpPr/>
          <p:nvPr/>
        </p:nvSpPr>
        <p:spPr>
          <a:xfrm>
            <a:off x="2285425" y="2872565"/>
            <a:ext cx="437587" cy="173671"/>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0C6B4A83-8844-14AD-7747-B595BEC83980}"/>
              </a:ext>
            </a:extLst>
          </p:cNvPr>
          <p:cNvSpPr/>
          <p:nvPr/>
        </p:nvSpPr>
        <p:spPr>
          <a:xfrm>
            <a:off x="1974211" y="3046236"/>
            <a:ext cx="156627" cy="180157"/>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1A18A8CB-C351-34DC-5C02-7F756BB0F71E}"/>
              </a:ext>
            </a:extLst>
          </p:cNvPr>
          <p:cNvSpPr/>
          <p:nvPr/>
        </p:nvSpPr>
        <p:spPr>
          <a:xfrm>
            <a:off x="2130838" y="3046348"/>
            <a:ext cx="435960" cy="18015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07D1CD75-F625-3D79-EA2F-1908189D7400}"/>
              </a:ext>
            </a:extLst>
          </p:cNvPr>
          <p:cNvSpPr/>
          <p:nvPr/>
        </p:nvSpPr>
        <p:spPr>
          <a:xfrm>
            <a:off x="2565793" y="3049143"/>
            <a:ext cx="150089" cy="177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1F15B35D-02DB-A337-4BCE-B11B7DB0926F}"/>
              </a:ext>
            </a:extLst>
          </p:cNvPr>
          <p:cNvSpPr/>
          <p:nvPr/>
        </p:nvSpPr>
        <p:spPr>
          <a:xfrm>
            <a:off x="1974306" y="3226504"/>
            <a:ext cx="300714" cy="177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5" name="Straight Connector 94">
            <a:extLst>
              <a:ext uri="{FF2B5EF4-FFF2-40B4-BE49-F238E27FC236}">
                <a16:creationId xmlns:a16="http://schemas.microsoft.com/office/drawing/2014/main" id="{15693924-9A9B-B1B6-7F57-EC36151DBFF4}"/>
              </a:ext>
            </a:extLst>
          </p:cNvPr>
          <p:cNvCxnSpPr>
            <a:cxnSpLocks/>
          </p:cNvCxnSpPr>
          <p:nvPr/>
        </p:nvCxnSpPr>
        <p:spPr>
          <a:xfrm>
            <a:off x="1970421" y="2800852"/>
            <a:ext cx="0" cy="65343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7FF198-B5DB-5957-F831-11127AB6536C}"/>
              </a:ext>
            </a:extLst>
          </p:cNvPr>
          <p:cNvCxnSpPr>
            <a:cxnSpLocks/>
          </p:cNvCxnSpPr>
          <p:nvPr/>
        </p:nvCxnSpPr>
        <p:spPr>
          <a:xfrm>
            <a:off x="2721916" y="2800852"/>
            <a:ext cx="0" cy="65343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3B0B628C-FFE9-06E5-1ADD-BCFBE769AEB1}"/>
              </a:ext>
            </a:extLst>
          </p:cNvPr>
          <p:cNvSpPr/>
          <p:nvPr/>
        </p:nvSpPr>
        <p:spPr>
          <a:xfrm>
            <a:off x="9095076" y="3146456"/>
            <a:ext cx="73414" cy="177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8" name="Straight Connector 97">
            <a:extLst>
              <a:ext uri="{FF2B5EF4-FFF2-40B4-BE49-F238E27FC236}">
                <a16:creationId xmlns:a16="http://schemas.microsoft.com/office/drawing/2014/main" id="{AE54F06D-6E8C-14E4-3BBD-D44227A94C69}"/>
              </a:ext>
            </a:extLst>
          </p:cNvPr>
          <p:cNvCxnSpPr>
            <a:cxnSpLocks/>
          </p:cNvCxnSpPr>
          <p:nvPr/>
        </p:nvCxnSpPr>
        <p:spPr>
          <a:xfrm>
            <a:off x="9095670" y="2709457"/>
            <a:ext cx="0" cy="65343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B9EB23FE-58A5-5388-4C13-72F6DE8B3EEA}"/>
              </a:ext>
            </a:extLst>
          </p:cNvPr>
          <p:cNvSpPr/>
          <p:nvPr/>
        </p:nvSpPr>
        <p:spPr>
          <a:xfrm>
            <a:off x="9386603" y="2745340"/>
            <a:ext cx="58186" cy="21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6607BC18-FCC2-BC3C-05A3-B37B026874DF}"/>
              </a:ext>
            </a:extLst>
          </p:cNvPr>
          <p:cNvSpPr/>
          <p:nvPr/>
        </p:nvSpPr>
        <p:spPr>
          <a:xfrm>
            <a:off x="9605084" y="2949698"/>
            <a:ext cx="45719" cy="206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FA745466-55B3-1006-CCFC-52367FFE444D}"/>
              </a:ext>
            </a:extLst>
          </p:cNvPr>
          <p:cNvSpPr/>
          <p:nvPr/>
        </p:nvSpPr>
        <p:spPr>
          <a:xfrm>
            <a:off x="9092565" y="1741460"/>
            <a:ext cx="721623" cy="177362"/>
          </a:xfrm>
          <a:prstGeom prst="rect">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6CF86166-A855-560C-DE25-DBD9D8F1C13E}"/>
              </a:ext>
            </a:extLst>
          </p:cNvPr>
          <p:cNvSpPr/>
          <p:nvPr/>
        </p:nvSpPr>
        <p:spPr>
          <a:xfrm>
            <a:off x="9506853" y="1752044"/>
            <a:ext cx="75859" cy="164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TextBox 102">
            <a:extLst>
              <a:ext uri="{FF2B5EF4-FFF2-40B4-BE49-F238E27FC236}">
                <a16:creationId xmlns:a16="http://schemas.microsoft.com/office/drawing/2014/main" id="{5C408770-A8F8-D48E-399C-898FB8CD006C}"/>
              </a:ext>
            </a:extLst>
          </p:cNvPr>
          <p:cNvSpPr txBox="1"/>
          <p:nvPr/>
        </p:nvSpPr>
        <p:spPr>
          <a:xfrm>
            <a:off x="2052524" y="1489380"/>
            <a:ext cx="649652" cy="20005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black"/>
                </a:solidFill>
                <a:effectLst/>
                <a:uLnTx/>
                <a:uFillTx/>
                <a:latin typeface="Calibri Light" panose="020F0302020204030204"/>
                <a:ea typeface="+mn-ea"/>
                <a:cs typeface="+mn-cs"/>
              </a:rPr>
              <a:t>TR template</a:t>
            </a:r>
            <a:endParaRPr kumimoji="0" lang="pt-PT" sz="700" b="0" i="1"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04" name="TextBox 103">
            <a:extLst>
              <a:ext uri="{FF2B5EF4-FFF2-40B4-BE49-F238E27FC236}">
                <a16:creationId xmlns:a16="http://schemas.microsoft.com/office/drawing/2014/main" id="{99BAA541-C1E9-E5F5-2102-293C9419E806}"/>
              </a:ext>
            </a:extLst>
          </p:cNvPr>
          <p:cNvSpPr txBox="1"/>
          <p:nvPr/>
        </p:nvSpPr>
        <p:spPr>
          <a:xfrm>
            <a:off x="3443734" y="1489380"/>
            <a:ext cx="789497" cy="20005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black"/>
                </a:solidFill>
                <a:effectLst/>
                <a:uLnTx/>
                <a:uFillTx/>
                <a:latin typeface="Calibri Light" panose="020F0302020204030204"/>
                <a:ea typeface="+mn-ea"/>
                <a:cs typeface="+mn-cs"/>
              </a:rPr>
              <a:t>chunk template</a:t>
            </a:r>
            <a:endParaRPr kumimoji="0" lang="pt-PT" sz="700" b="0" i="1"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05" name="TextBox 104">
            <a:extLst>
              <a:ext uri="{FF2B5EF4-FFF2-40B4-BE49-F238E27FC236}">
                <a16:creationId xmlns:a16="http://schemas.microsoft.com/office/drawing/2014/main" id="{A64570DC-FB2D-5B2D-8B39-C7ABC608C940}"/>
              </a:ext>
            </a:extLst>
          </p:cNvPr>
          <p:cNvSpPr txBox="1"/>
          <p:nvPr/>
        </p:nvSpPr>
        <p:spPr>
          <a:xfrm>
            <a:off x="8956209" y="1489380"/>
            <a:ext cx="983945" cy="20005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black"/>
                </a:solidFill>
                <a:effectLst/>
                <a:uLnTx/>
                <a:uFillTx/>
                <a:latin typeface="Calibri Light" panose="020F0302020204030204"/>
                <a:ea typeface="+mn-ea"/>
                <a:cs typeface="+mn-cs"/>
              </a:rPr>
              <a:t>Cardiac cycle template</a:t>
            </a:r>
            <a:endParaRPr kumimoji="0" lang="pt-PT" sz="700" b="0" i="1"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06" name="TextBox 105">
            <a:extLst>
              <a:ext uri="{FF2B5EF4-FFF2-40B4-BE49-F238E27FC236}">
                <a16:creationId xmlns:a16="http://schemas.microsoft.com/office/drawing/2014/main" id="{302BF8C6-5199-45A7-5948-8E6BAD1DC123}"/>
              </a:ext>
            </a:extLst>
          </p:cNvPr>
          <p:cNvSpPr txBox="1"/>
          <p:nvPr/>
        </p:nvSpPr>
        <p:spPr>
          <a:xfrm>
            <a:off x="10511284" y="1489380"/>
            <a:ext cx="789497" cy="20005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black"/>
                </a:solidFill>
                <a:effectLst/>
                <a:uLnTx/>
                <a:uFillTx/>
                <a:latin typeface="Calibri Light" panose="020F0302020204030204"/>
                <a:ea typeface="+mn-ea"/>
                <a:cs typeface="+mn-cs"/>
              </a:rPr>
              <a:t>chunk template</a:t>
            </a:r>
            <a:endParaRPr kumimoji="0" lang="pt-PT" sz="700" b="0" i="1"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07" name="TextBox 106">
            <a:extLst>
              <a:ext uri="{FF2B5EF4-FFF2-40B4-BE49-F238E27FC236}">
                <a16:creationId xmlns:a16="http://schemas.microsoft.com/office/drawing/2014/main" id="{F70A9DCD-5733-445A-E4B5-B53F393134E7}"/>
              </a:ext>
            </a:extLst>
          </p:cNvPr>
          <p:cNvSpPr txBox="1"/>
          <p:nvPr/>
        </p:nvSpPr>
        <p:spPr>
          <a:xfrm>
            <a:off x="7409304" y="2060246"/>
            <a:ext cx="983945" cy="20005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black"/>
                </a:solidFill>
                <a:effectLst/>
                <a:uLnTx/>
                <a:uFillTx/>
                <a:latin typeface="Calibri Light" panose="020F0302020204030204"/>
                <a:ea typeface="+mn-ea"/>
                <a:cs typeface="+mn-cs"/>
              </a:rPr>
              <a:t>R-peaks</a:t>
            </a:r>
            <a:endParaRPr kumimoji="0" lang="pt-PT" sz="700" b="0" i="1"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08" name="Straight Connector 107">
            <a:extLst>
              <a:ext uri="{FF2B5EF4-FFF2-40B4-BE49-F238E27FC236}">
                <a16:creationId xmlns:a16="http://schemas.microsoft.com/office/drawing/2014/main" id="{A859C003-8F02-EE42-B4AF-796943E00E8E}"/>
              </a:ext>
            </a:extLst>
          </p:cNvPr>
          <p:cNvCxnSpPr>
            <a:cxnSpLocks/>
          </p:cNvCxnSpPr>
          <p:nvPr/>
        </p:nvCxnSpPr>
        <p:spPr>
          <a:xfrm>
            <a:off x="8078339" y="3070833"/>
            <a:ext cx="0" cy="33284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2D6AC2F-3CD2-63FD-4F5A-F2D5CDE2E036}"/>
              </a:ext>
            </a:extLst>
          </p:cNvPr>
          <p:cNvCxnSpPr>
            <a:cxnSpLocks/>
          </p:cNvCxnSpPr>
          <p:nvPr/>
        </p:nvCxnSpPr>
        <p:spPr>
          <a:xfrm>
            <a:off x="7112392" y="3070833"/>
            <a:ext cx="0" cy="33284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A0A3571-2C49-A1C2-F657-E6E6133D9B3B}"/>
              </a:ext>
            </a:extLst>
          </p:cNvPr>
          <p:cNvSpPr txBox="1"/>
          <p:nvPr/>
        </p:nvSpPr>
        <p:spPr>
          <a:xfrm>
            <a:off x="785699" y="4151121"/>
            <a:ext cx="413844" cy="20005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black"/>
                </a:solidFill>
                <a:effectLst/>
                <a:uLnTx/>
                <a:uFillTx/>
                <a:latin typeface="Calibri Light" panose="020F0302020204030204"/>
                <a:ea typeface="+mn-ea"/>
                <a:cs typeface="+mn-cs"/>
              </a:rPr>
              <a:t>chunk</a:t>
            </a:r>
            <a:endParaRPr kumimoji="0" lang="pt-PT" sz="700" b="0" i="1"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11" name="Rectangle 110">
            <a:extLst>
              <a:ext uri="{FF2B5EF4-FFF2-40B4-BE49-F238E27FC236}">
                <a16:creationId xmlns:a16="http://schemas.microsoft.com/office/drawing/2014/main" id="{E1163E7F-90AF-F529-C6DD-CAA5B2D163B2}"/>
              </a:ext>
            </a:extLst>
          </p:cNvPr>
          <p:cNvSpPr/>
          <p:nvPr/>
        </p:nvSpPr>
        <p:spPr>
          <a:xfrm>
            <a:off x="9212171" y="2968604"/>
            <a:ext cx="249125" cy="177361"/>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Title 1">
            <a:extLst>
              <a:ext uri="{FF2B5EF4-FFF2-40B4-BE49-F238E27FC236}">
                <a16:creationId xmlns:a16="http://schemas.microsoft.com/office/drawing/2014/main" id="{C7DBAF62-7935-0A33-F0BF-34C4A10AAF67}"/>
              </a:ext>
            </a:extLst>
          </p:cNvPr>
          <p:cNvSpPr txBox="1">
            <a:spLocks/>
          </p:cNvSpPr>
          <p:nvPr/>
        </p:nvSpPr>
        <p:spPr>
          <a:xfrm>
            <a:off x="635545" y="293984"/>
            <a:ext cx="6265893" cy="5494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j-ea"/>
                <a:cs typeface="+mj-cs"/>
              </a:rPr>
              <a:t>How does it work</a:t>
            </a:r>
            <a:endParaRPr kumimoji="0" lang="pt-PT" sz="2400" b="0" i="0" u="none" strike="noStrike" kern="1200" cap="none" spc="0" normalizeH="0" baseline="0" noProof="0" dirty="0">
              <a:ln>
                <a:noFill/>
              </a:ln>
              <a:solidFill>
                <a:prstClr val="white">
                  <a:lumMod val="50000"/>
                </a:prstClr>
              </a:solidFill>
              <a:effectLst/>
              <a:uLnTx/>
              <a:uFillTx/>
              <a:latin typeface="Calibri Light" panose="020F0302020204030204"/>
              <a:ea typeface="+mj-ea"/>
              <a:cs typeface="+mj-cs"/>
            </a:endParaRPr>
          </a:p>
        </p:txBody>
      </p:sp>
      <p:cxnSp>
        <p:nvCxnSpPr>
          <p:cNvPr id="113" name="Straight Arrow Connector 112">
            <a:extLst>
              <a:ext uri="{FF2B5EF4-FFF2-40B4-BE49-F238E27FC236}">
                <a16:creationId xmlns:a16="http://schemas.microsoft.com/office/drawing/2014/main" id="{53808200-DFEF-4C94-2466-D55246C655D6}"/>
              </a:ext>
            </a:extLst>
          </p:cNvPr>
          <p:cNvCxnSpPr>
            <a:cxnSpLocks/>
          </p:cNvCxnSpPr>
          <p:nvPr/>
        </p:nvCxnSpPr>
        <p:spPr>
          <a:xfrm>
            <a:off x="6584093" y="1489380"/>
            <a:ext cx="0" cy="1326110"/>
          </a:xfrm>
          <a:prstGeom prst="straightConnector1">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C235F7F-6435-F33A-8C88-4D46AFA213E6}"/>
              </a:ext>
            </a:extLst>
          </p:cNvPr>
          <p:cNvCxnSpPr>
            <a:cxnSpLocks/>
          </p:cNvCxnSpPr>
          <p:nvPr/>
        </p:nvCxnSpPr>
        <p:spPr>
          <a:xfrm>
            <a:off x="6584093" y="2815490"/>
            <a:ext cx="665280" cy="0"/>
          </a:xfrm>
          <a:prstGeom prst="straightConnector1">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6965A731-3C4E-8193-1548-09B4D73EED3F}"/>
              </a:ext>
            </a:extLst>
          </p:cNvPr>
          <p:cNvSpPr txBox="1"/>
          <p:nvPr/>
        </p:nvSpPr>
        <p:spPr>
          <a:xfrm>
            <a:off x="6466647" y="1053359"/>
            <a:ext cx="2282851" cy="41549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black"/>
                </a:solidFill>
                <a:effectLst/>
                <a:uLnTx/>
                <a:uFillTx/>
                <a:latin typeface="Calibri Light" panose="020F0302020204030204"/>
                <a:ea typeface="+mn-ea"/>
                <a:cs typeface="+mn-cs"/>
              </a:rPr>
              <a:t>Uses the LSTM </a:t>
            </a:r>
            <a:r>
              <a:rPr kumimoji="0" lang="en-US" sz="700" b="0" i="1" u="none" strike="noStrike" kern="1200" cap="none" spc="0" normalizeH="0" baseline="0" noProof="0" dirty="0" err="1">
                <a:ln>
                  <a:noFill/>
                </a:ln>
                <a:solidFill>
                  <a:prstClr val="black"/>
                </a:solidFill>
                <a:effectLst/>
                <a:uLnTx/>
                <a:uFillTx/>
                <a:latin typeface="Calibri Light" panose="020F0302020204030204"/>
                <a:ea typeface="+mn-ea"/>
                <a:cs typeface="+mn-cs"/>
              </a:rPr>
              <a:t>networkd</a:t>
            </a:r>
            <a:r>
              <a:rPr kumimoji="0" lang="en-US" sz="700" b="0" i="1"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700" b="0" i="1" u="none" strike="noStrike" kern="1200" cap="none" spc="0" normalizeH="0" baseline="0" noProof="0" dirty="0" err="1">
                <a:ln>
                  <a:noFill/>
                </a:ln>
                <a:solidFill>
                  <a:prstClr val="black"/>
                </a:solidFill>
                <a:effectLst/>
                <a:uLnTx/>
                <a:uFillTx/>
                <a:latin typeface="Calibri Light" panose="020F0302020204030204"/>
                <a:ea typeface="+mn-ea"/>
                <a:cs typeface="+mn-cs"/>
              </a:rPr>
              <a:t>porposed</a:t>
            </a:r>
            <a:r>
              <a:rPr kumimoji="0" lang="en-US" sz="700" b="0" i="1" u="none" strike="noStrike" kern="1200" cap="none" spc="0" normalizeH="0" baseline="0" noProof="0" dirty="0">
                <a:ln>
                  <a:noFill/>
                </a:ln>
                <a:solidFill>
                  <a:prstClr val="black"/>
                </a:solidFill>
                <a:effectLst/>
                <a:uLnTx/>
                <a:uFillTx/>
                <a:latin typeface="Calibri Light" panose="020F0302020204030204"/>
                <a:ea typeface="+mn-ea"/>
                <a:cs typeface="+mn-cs"/>
              </a:rPr>
              <a:t> 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700" b="0" i="1" u="none" strike="noStrike" kern="1200" cap="none" spc="0" normalizeH="0" baseline="0" noProof="0" dirty="0">
                <a:ln>
                  <a:noFill/>
                </a:ln>
                <a:solidFill>
                  <a:prstClr val="black"/>
                </a:solidFill>
                <a:effectLst/>
                <a:uLnTx/>
                <a:uFillTx/>
                <a:latin typeface="Calibri Light" panose="020F0302020204030204"/>
                <a:ea typeface="+mn-ea"/>
                <a:cs typeface="+mn-cs"/>
                <a:hlinkClick r:id="rId2"/>
              </a:rPr>
              <a:t>https://dl.acm.org/doi/pdf/10.1145/3341105.3373945</a:t>
            </a:r>
            <a:endParaRPr kumimoji="0" lang="pt-PT" sz="700" b="0" i="1"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700" b="0" i="1"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519710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a:extLst>
              <a:ext uri="{FF2B5EF4-FFF2-40B4-BE49-F238E27FC236}">
                <a16:creationId xmlns:a16="http://schemas.microsoft.com/office/drawing/2014/main" id="{A0CB19FB-E02C-AE5E-6EC7-588FB2207996}"/>
              </a:ext>
            </a:extLst>
          </p:cNvPr>
          <p:cNvPicPr>
            <a:picLocks noChangeAspect="1"/>
          </p:cNvPicPr>
          <p:nvPr/>
        </p:nvPicPr>
        <p:blipFill>
          <a:blip r:embed="rId2"/>
          <a:stretch>
            <a:fillRect/>
          </a:stretch>
        </p:blipFill>
        <p:spPr>
          <a:xfrm>
            <a:off x="498848" y="3978647"/>
            <a:ext cx="4676775" cy="1171575"/>
          </a:xfrm>
          <a:prstGeom prst="rect">
            <a:avLst/>
          </a:prstGeom>
        </p:spPr>
      </p:pic>
      <p:sp>
        <p:nvSpPr>
          <p:cNvPr id="76" name="TextBox 75">
            <a:extLst>
              <a:ext uri="{FF2B5EF4-FFF2-40B4-BE49-F238E27FC236}">
                <a16:creationId xmlns:a16="http://schemas.microsoft.com/office/drawing/2014/main" id="{3932829C-07C4-E7CA-C2BE-FAA471A1A95A}"/>
              </a:ext>
            </a:extLst>
          </p:cNvPr>
          <p:cNvSpPr txBox="1"/>
          <p:nvPr/>
        </p:nvSpPr>
        <p:spPr>
          <a:xfrm>
            <a:off x="0" y="4584313"/>
            <a:ext cx="381836" cy="369332"/>
          </a:xfrm>
          <a:prstGeom prst="rect">
            <a:avLst/>
          </a:prstGeom>
          <a:noFill/>
        </p:spPr>
        <p:txBody>
          <a:bodyPr wrap="none" rtlCol="0">
            <a:spAutoFit/>
          </a:bodyPr>
          <a:lstStyle/>
          <a:p>
            <a:r>
              <a:rPr lang="pt-PT" dirty="0"/>
              <a:t>∞</a:t>
            </a:r>
          </a:p>
        </p:txBody>
      </p:sp>
      <p:sp>
        <p:nvSpPr>
          <p:cNvPr id="5" name="Rectangle 4">
            <a:extLst>
              <a:ext uri="{FF2B5EF4-FFF2-40B4-BE49-F238E27FC236}">
                <a16:creationId xmlns:a16="http://schemas.microsoft.com/office/drawing/2014/main" id="{6756E907-CAAF-C7F2-62B2-71909A0255DD}"/>
              </a:ext>
            </a:extLst>
          </p:cNvPr>
          <p:cNvSpPr/>
          <p:nvPr/>
        </p:nvSpPr>
        <p:spPr>
          <a:xfrm>
            <a:off x="0" y="6347791"/>
            <a:ext cx="12192000" cy="5102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Title 1">
            <a:extLst>
              <a:ext uri="{FF2B5EF4-FFF2-40B4-BE49-F238E27FC236}">
                <a16:creationId xmlns:a16="http://schemas.microsoft.com/office/drawing/2014/main" id="{44D90524-F55D-2574-F1E0-186C0FB47112}"/>
              </a:ext>
            </a:extLst>
          </p:cNvPr>
          <p:cNvSpPr txBox="1">
            <a:spLocks/>
          </p:cNvSpPr>
          <p:nvPr/>
        </p:nvSpPr>
        <p:spPr>
          <a:xfrm>
            <a:off x="422500" y="1618613"/>
            <a:ext cx="3917488" cy="311716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t>1. Write/extend a node!</a:t>
            </a:r>
          </a:p>
          <a:p>
            <a:pPr>
              <a:lnSpc>
                <a:spcPct val="150000"/>
              </a:lnSpc>
            </a:pPr>
            <a:r>
              <a:rPr lang="en-US" sz="2000" dirty="0"/>
              <a:t>2. Push to </a:t>
            </a:r>
            <a:r>
              <a:rPr lang="en-US" sz="2000" dirty="0" err="1"/>
              <a:t>github</a:t>
            </a:r>
            <a:endParaRPr lang="pt-PT" sz="2000" dirty="0"/>
          </a:p>
        </p:txBody>
      </p:sp>
      <p:cxnSp>
        <p:nvCxnSpPr>
          <p:cNvPr id="3" name="Straight Connector 2">
            <a:extLst>
              <a:ext uri="{FF2B5EF4-FFF2-40B4-BE49-F238E27FC236}">
                <a16:creationId xmlns:a16="http://schemas.microsoft.com/office/drawing/2014/main" id="{F44AAF0E-DE39-304E-2072-9EBC8F1620ED}"/>
              </a:ext>
            </a:extLst>
          </p:cNvPr>
          <p:cNvCxnSpPr/>
          <p:nvPr/>
        </p:nvCxnSpPr>
        <p:spPr>
          <a:xfrm>
            <a:off x="806116" y="473577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B475CF4-4A6B-4F81-B1F9-9C1F67714AB5}"/>
              </a:ext>
            </a:extLst>
          </p:cNvPr>
          <p:cNvCxnSpPr/>
          <p:nvPr/>
        </p:nvCxnSpPr>
        <p:spPr>
          <a:xfrm flipH="1">
            <a:off x="715617" y="4691267"/>
            <a:ext cx="795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D24015D-533D-2D9C-E057-210F82F52E82}"/>
              </a:ext>
            </a:extLst>
          </p:cNvPr>
          <p:cNvCxnSpPr>
            <a:cxnSpLocks/>
          </p:cNvCxnSpPr>
          <p:nvPr/>
        </p:nvCxnSpPr>
        <p:spPr>
          <a:xfrm>
            <a:off x="715617" y="3403601"/>
            <a:ext cx="0" cy="1287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753B2F8-7389-211F-8EB9-A5F957FAA6C7}"/>
              </a:ext>
            </a:extLst>
          </p:cNvPr>
          <p:cNvCxnSpPr/>
          <p:nvPr/>
        </p:nvCxnSpPr>
        <p:spPr>
          <a:xfrm>
            <a:off x="715617" y="3403601"/>
            <a:ext cx="79513" cy="0"/>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B5B4134-B338-2851-02DA-53440BFB9A7F}"/>
              </a:ext>
            </a:extLst>
          </p:cNvPr>
          <p:cNvSpPr txBox="1"/>
          <p:nvPr/>
        </p:nvSpPr>
        <p:spPr>
          <a:xfrm>
            <a:off x="795130" y="3272796"/>
            <a:ext cx="607859" cy="261610"/>
          </a:xfrm>
          <a:prstGeom prst="rect">
            <a:avLst/>
          </a:prstGeom>
          <a:noFill/>
        </p:spPr>
        <p:txBody>
          <a:bodyPr wrap="none" rtlCol="0">
            <a:spAutoFit/>
          </a:bodyPr>
          <a:lstStyle/>
          <a:p>
            <a:r>
              <a:rPr lang="en-US" sz="1050" dirty="0">
                <a:latin typeface="+mj-lt"/>
              </a:rPr>
              <a:t>.output</a:t>
            </a:r>
            <a:endParaRPr lang="pt-PT" sz="1050" dirty="0">
              <a:latin typeface="+mj-lt"/>
            </a:endParaRPr>
          </a:p>
        </p:txBody>
      </p:sp>
      <p:cxnSp>
        <p:nvCxnSpPr>
          <p:cNvPr id="55" name="Straight Connector 54">
            <a:extLst>
              <a:ext uri="{FF2B5EF4-FFF2-40B4-BE49-F238E27FC236}">
                <a16:creationId xmlns:a16="http://schemas.microsoft.com/office/drawing/2014/main" id="{29903041-90E6-D6A7-7B84-6F4DD19CE55F}"/>
              </a:ext>
            </a:extLst>
          </p:cNvPr>
          <p:cNvCxnSpPr/>
          <p:nvPr/>
        </p:nvCxnSpPr>
        <p:spPr>
          <a:xfrm>
            <a:off x="715617" y="3690204"/>
            <a:ext cx="79513" cy="0"/>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4027BA4-9B66-72ED-9860-C31564BDA9C5}"/>
              </a:ext>
            </a:extLst>
          </p:cNvPr>
          <p:cNvSpPr txBox="1"/>
          <p:nvPr/>
        </p:nvSpPr>
        <p:spPr>
          <a:xfrm>
            <a:off x="795130" y="3532104"/>
            <a:ext cx="686406" cy="253916"/>
          </a:xfrm>
          <a:prstGeom prst="rect">
            <a:avLst/>
          </a:prstGeom>
          <a:noFill/>
        </p:spPr>
        <p:txBody>
          <a:bodyPr wrap="none" rtlCol="0">
            <a:spAutoFit/>
          </a:bodyPr>
          <a:lstStyle/>
          <a:p>
            <a:r>
              <a:rPr lang="en-US" sz="1050" b="1" dirty="0">
                <a:latin typeface="+mj-lt"/>
              </a:rPr>
              <a:t>.update()</a:t>
            </a:r>
            <a:endParaRPr lang="pt-PT" sz="1050" b="1" dirty="0">
              <a:latin typeface="+mj-lt"/>
            </a:endParaRPr>
          </a:p>
        </p:txBody>
      </p:sp>
      <p:grpSp>
        <p:nvGrpSpPr>
          <p:cNvPr id="91" name="Group 90">
            <a:extLst>
              <a:ext uri="{FF2B5EF4-FFF2-40B4-BE49-F238E27FC236}">
                <a16:creationId xmlns:a16="http://schemas.microsoft.com/office/drawing/2014/main" id="{70823ACF-A970-22D0-7CFF-CAE14AC12CFC}"/>
              </a:ext>
            </a:extLst>
          </p:cNvPr>
          <p:cNvGrpSpPr/>
          <p:nvPr/>
        </p:nvGrpSpPr>
        <p:grpSpPr>
          <a:xfrm>
            <a:off x="370188" y="4618485"/>
            <a:ext cx="73551" cy="335160"/>
            <a:chOff x="254294" y="4615744"/>
            <a:chExt cx="73551" cy="335160"/>
          </a:xfrm>
        </p:grpSpPr>
        <p:cxnSp>
          <p:nvCxnSpPr>
            <p:cNvPr id="58" name="Straight Connector 57">
              <a:extLst>
                <a:ext uri="{FF2B5EF4-FFF2-40B4-BE49-F238E27FC236}">
                  <a16:creationId xmlns:a16="http://schemas.microsoft.com/office/drawing/2014/main" id="{2262DD6C-A874-D029-6E53-61EF3D0B6AD3}"/>
                </a:ext>
              </a:extLst>
            </p:cNvPr>
            <p:cNvCxnSpPr/>
            <p:nvPr/>
          </p:nvCxnSpPr>
          <p:spPr>
            <a:xfrm>
              <a:off x="288758" y="4615744"/>
              <a:ext cx="0" cy="33516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EDB615E-749C-AF17-CC14-62938ACA0DD5}"/>
                </a:ext>
              </a:extLst>
            </p:cNvPr>
            <p:cNvCxnSpPr>
              <a:cxnSpLocks/>
            </p:cNvCxnSpPr>
            <p:nvPr/>
          </p:nvCxnSpPr>
          <p:spPr>
            <a:xfrm>
              <a:off x="254294" y="4950904"/>
              <a:ext cx="735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BC5B14-3C1B-C74E-D303-6FF6380CC70B}"/>
                </a:ext>
              </a:extLst>
            </p:cNvPr>
            <p:cNvCxnSpPr>
              <a:cxnSpLocks/>
            </p:cNvCxnSpPr>
            <p:nvPr/>
          </p:nvCxnSpPr>
          <p:spPr>
            <a:xfrm>
              <a:off x="254294" y="4615744"/>
              <a:ext cx="73551"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4" name="Straight Connector 63">
            <a:extLst>
              <a:ext uri="{FF2B5EF4-FFF2-40B4-BE49-F238E27FC236}">
                <a16:creationId xmlns:a16="http://schemas.microsoft.com/office/drawing/2014/main" id="{17D9E601-24D9-DCA7-BAE0-4418E67A6E96}"/>
              </a:ext>
            </a:extLst>
          </p:cNvPr>
          <p:cNvCxnSpPr>
            <a:cxnSpLocks/>
          </p:cNvCxnSpPr>
          <p:nvPr/>
        </p:nvCxnSpPr>
        <p:spPr>
          <a:xfrm>
            <a:off x="328834" y="4769750"/>
            <a:ext cx="735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C60F48F-E770-8EC4-01DE-D9331E9F88D3}"/>
              </a:ext>
            </a:extLst>
          </p:cNvPr>
          <p:cNvCxnSpPr>
            <a:cxnSpLocks/>
          </p:cNvCxnSpPr>
          <p:nvPr/>
        </p:nvCxnSpPr>
        <p:spPr>
          <a:xfrm>
            <a:off x="328834" y="4769750"/>
            <a:ext cx="0" cy="66054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C968F67-1B0E-92C8-1BB1-EF5AF881B780}"/>
              </a:ext>
            </a:extLst>
          </p:cNvPr>
          <p:cNvCxnSpPr>
            <a:cxnSpLocks/>
          </p:cNvCxnSpPr>
          <p:nvPr/>
        </p:nvCxnSpPr>
        <p:spPr>
          <a:xfrm flipH="1">
            <a:off x="328834" y="5431838"/>
            <a:ext cx="281840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AA6E0771-98F6-9553-348B-11AE6D6E9313}"/>
              </a:ext>
            </a:extLst>
          </p:cNvPr>
          <p:cNvGrpSpPr/>
          <p:nvPr/>
        </p:nvGrpSpPr>
        <p:grpSpPr>
          <a:xfrm>
            <a:off x="5376792" y="1755010"/>
            <a:ext cx="6773403" cy="3462290"/>
            <a:chOff x="5235937" y="1786842"/>
            <a:chExt cx="6773403" cy="3462290"/>
          </a:xfrm>
        </p:grpSpPr>
        <p:pic>
          <p:nvPicPr>
            <p:cNvPr id="79" name="Picture 78">
              <a:extLst>
                <a:ext uri="{FF2B5EF4-FFF2-40B4-BE49-F238E27FC236}">
                  <a16:creationId xmlns:a16="http://schemas.microsoft.com/office/drawing/2014/main" id="{E0E14BD5-9EC5-E8F9-E989-E76363330C63}"/>
                </a:ext>
              </a:extLst>
            </p:cNvPr>
            <p:cNvPicPr>
              <a:picLocks noChangeAspect="1"/>
            </p:cNvPicPr>
            <p:nvPr/>
          </p:nvPicPr>
          <p:blipFill>
            <a:blip r:embed="rId3"/>
            <a:stretch>
              <a:fillRect/>
            </a:stretch>
          </p:blipFill>
          <p:spPr>
            <a:xfrm>
              <a:off x="6245440" y="1786842"/>
              <a:ext cx="1104900" cy="1933575"/>
            </a:xfrm>
            <a:prstGeom prst="rect">
              <a:avLst/>
            </a:prstGeom>
          </p:spPr>
        </p:pic>
        <p:pic>
          <p:nvPicPr>
            <p:cNvPr id="80" name="Picture 79">
              <a:extLst>
                <a:ext uri="{FF2B5EF4-FFF2-40B4-BE49-F238E27FC236}">
                  <a16:creationId xmlns:a16="http://schemas.microsoft.com/office/drawing/2014/main" id="{5A90F962-A9D9-DEF9-5930-63931CF7642C}"/>
                </a:ext>
              </a:extLst>
            </p:cNvPr>
            <p:cNvPicPr>
              <a:picLocks noChangeAspect="1"/>
            </p:cNvPicPr>
            <p:nvPr/>
          </p:nvPicPr>
          <p:blipFill>
            <a:blip r:embed="rId4"/>
            <a:stretch>
              <a:fillRect/>
            </a:stretch>
          </p:blipFill>
          <p:spPr>
            <a:xfrm>
              <a:off x="5235937" y="1820132"/>
              <a:ext cx="1114425" cy="219075"/>
            </a:xfrm>
            <a:prstGeom prst="rect">
              <a:avLst/>
            </a:prstGeom>
          </p:spPr>
        </p:pic>
        <p:pic>
          <p:nvPicPr>
            <p:cNvPr id="81" name="Picture 80">
              <a:extLst>
                <a:ext uri="{FF2B5EF4-FFF2-40B4-BE49-F238E27FC236}">
                  <a16:creationId xmlns:a16="http://schemas.microsoft.com/office/drawing/2014/main" id="{1C9643FC-8E0E-3ABF-F577-E3BCEFD9F626}"/>
                </a:ext>
              </a:extLst>
            </p:cNvPr>
            <p:cNvPicPr>
              <a:picLocks noChangeAspect="1"/>
            </p:cNvPicPr>
            <p:nvPr/>
          </p:nvPicPr>
          <p:blipFill>
            <a:blip r:embed="rId5"/>
            <a:stretch>
              <a:fillRect/>
            </a:stretch>
          </p:blipFill>
          <p:spPr>
            <a:xfrm>
              <a:off x="7560937" y="1820132"/>
              <a:ext cx="1247775" cy="3429000"/>
            </a:xfrm>
            <a:prstGeom prst="rect">
              <a:avLst/>
            </a:prstGeom>
          </p:spPr>
        </p:pic>
        <p:pic>
          <p:nvPicPr>
            <p:cNvPr id="82" name="Picture 81">
              <a:extLst>
                <a:ext uri="{FF2B5EF4-FFF2-40B4-BE49-F238E27FC236}">
                  <a16:creationId xmlns:a16="http://schemas.microsoft.com/office/drawing/2014/main" id="{885FAC4D-1846-3E3F-B359-069FA2CB3065}"/>
                </a:ext>
              </a:extLst>
            </p:cNvPr>
            <p:cNvPicPr>
              <a:picLocks noChangeAspect="1"/>
            </p:cNvPicPr>
            <p:nvPr/>
          </p:nvPicPr>
          <p:blipFill>
            <a:blip r:embed="rId6"/>
            <a:stretch>
              <a:fillRect/>
            </a:stretch>
          </p:blipFill>
          <p:spPr>
            <a:xfrm>
              <a:off x="8904190" y="3649002"/>
              <a:ext cx="3105150" cy="1533525"/>
            </a:xfrm>
            <a:prstGeom prst="rect">
              <a:avLst/>
            </a:prstGeom>
          </p:spPr>
        </p:pic>
        <p:cxnSp>
          <p:nvCxnSpPr>
            <p:cNvPr id="83" name="Straight Connector 82">
              <a:extLst>
                <a:ext uri="{FF2B5EF4-FFF2-40B4-BE49-F238E27FC236}">
                  <a16:creationId xmlns:a16="http://schemas.microsoft.com/office/drawing/2014/main" id="{FB6E902B-F897-534A-8BC0-EB670B73373E}"/>
                </a:ext>
              </a:extLst>
            </p:cNvPr>
            <p:cNvCxnSpPr>
              <a:cxnSpLocks/>
            </p:cNvCxnSpPr>
            <p:nvPr/>
          </p:nvCxnSpPr>
          <p:spPr>
            <a:xfrm>
              <a:off x="6234350" y="1858255"/>
              <a:ext cx="0" cy="1790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1403140-74E0-CFAB-FFEC-0D8D7B726845}"/>
                </a:ext>
              </a:extLst>
            </p:cNvPr>
            <p:cNvCxnSpPr>
              <a:cxnSpLocks/>
            </p:cNvCxnSpPr>
            <p:nvPr/>
          </p:nvCxnSpPr>
          <p:spPr>
            <a:xfrm>
              <a:off x="6093039" y="1945037"/>
              <a:ext cx="14131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A9412EE-5352-9AF8-F8DB-E03EED4107D3}"/>
                </a:ext>
              </a:extLst>
            </p:cNvPr>
            <p:cNvCxnSpPr>
              <a:cxnSpLocks/>
            </p:cNvCxnSpPr>
            <p:nvPr/>
          </p:nvCxnSpPr>
          <p:spPr>
            <a:xfrm>
              <a:off x="7514746" y="1858255"/>
              <a:ext cx="0" cy="33908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887C51A-F311-9990-ECBD-1741CEBCBEB8}"/>
                </a:ext>
              </a:extLst>
            </p:cNvPr>
            <p:cNvCxnSpPr>
              <a:cxnSpLocks/>
            </p:cNvCxnSpPr>
            <p:nvPr/>
          </p:nvCxnSpPr>
          <p:spPr>
            <a:xfrm>
              <a:off x="7373435" y="1945037"/>
              <a:ext cx="14131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60B47B7-93BC-087C-37DA-06989FA9B468}"/>
                </a:ext>
              </a:extLst>
            </p:cNvPr>
            <p:cNvCxnSpPr>
              <a:cxnSpLocks/>
            </p:cNvCxnSpPr>
            <p:nvPr/>
          </p:nvCxnSpPr>
          <p:spPr>
            <a:xfrm>
              <a:off x="8637373" y="4540958"/>
              <a:ext cx="26681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88" name="Picture 87">
            <a:extLst>
              <a:ext uri="{FF2B5EF4-FFF2-40B4-BE49-F238E27FC236}">
                <a16:creationId xmlns:a16="http://schemas.microsoft.com/office/drawing/2014/main" id="{D473E1BB-4DC6-D0BF-AF35-EA18B22D718E}"/>
              </a:ext>
            </a:extLst>
          </p:cNvPr>
          <p:cNvPicPr>
            <a:picLocks noChangeAspect="1"/>
          </p:cNvPicPr>
          <p:nvPr/>
        </p:nvPicPr>
        <p:blipFill>
          <a:blip r:embed="rId7"/>
          <a:stretch>
            <a:fillRect/>
          </a:stretch>
        </p:blipFill>
        <p:spPr>
          <a:xfrm>
            <a:off x="498848" y="5550972"/>
            <a:ext cx="7115175" cy="723900"/>
          </a:xfrm>
          <a:prstGeom prst="rect">
            <a:avLst/>
          </a:prstGeom>
        </p:spPr>
      </p:pic>
      <p:cxnSp>
        <p:nvCxnSpPr>
          <p:cNvPr id="89" name="Straight Connector 88">
            <a:extLst>
              <a:ext uri="{FF2B5EF4-FFF2-40B4-BE49-F238E27FC236}">
                <a16:creationId xmlns:a16="http://schemas.microsoft.com/office/drawing/2014/main" id="{BC3A922B-CC16-21FE-4E4C-F35F8E9AC3E3}"/>
              </a:ext>
            </a:extLst>
          </p:cNvPr>
          <p:cNvCxnSpPr>
            <a:cxnSpLocks/>
          </p:cNvCxnSpPr>
          <p:nvPr/>
        </p:nvCxnSpPr>
        <p:spPr>
          <a:xfrm flipV="1">
            <a:off x="3157535" y="5430296"/>
            <a:ext cx="0" cy="120676"/>
          </a:xfrm>
          <a:prstGeom prst="line">
            <a:avLst/>
          </a:prstGeom>
        </p:spPr>
        <p:style>
          <a:lnRef idx="1">
            <a:schemeClr val="accent1"/>
          </a:lnRef>
          <a:fillRef idx="0">
            <a:schemeClr val="accent1"/>
          </a:fillRef>
          <a:effectRef idx="0">
            <a:schemeClr val="accent1"/>
          </a:effectRef>
          <a:fontRef idx="minor">
            <a:schemeClr val="tx1"/>
          </a:fontRef>
        </p:style>
      </p:cxnSp>
      <p:sp>
        <p:nvSpPr>
          <p:cNvPr id="34" name="Google Shape;134;gd177d2938b_8_72">
            <a:extLst>
              <a:ext uri="{FF2B5EF4-FFF2-40B4-BE49-F238E27FC236}">
                <a16:creationId xmlns:a16="http://schemas.microsoft.com/office/drawing/2014/main" id="{B3E5BB8D-C1BA-0195-3B6F-54576D39D71C}"/>
              </a:ext>
            </a:extLst>
          </p:cNvPr>
          <p:cNvSpPr txBox="1"/>
          <p:nvPr/>
        </p:nvSpPr>
        <p:spPr>
          <a:xfrm>
            <a:off x="422500" y="486784"/>
            <a:ext cx="10017778" cy="100476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chemeClr val="tx2"/>
                </a:solidFill>
                <a:latin typeface="+mj-lt"/>
              </a:rPr>
              <a:t>How to extend it</a:t>
            </a:r>
          </a:p>
        </p:txBody>
      </p:sp>
      <p:grpSp>
        <p:nvGrpSpPr>
          <p:cNvPr id="2" name="Group 1">
            <a:extLst>
              <a:ext uri="{FF2B5EF4-FFF2-40B4-BE49-F238E27FC236}">
                <a16:creationId xmlns:a16="http://schemas.microsoft.com/office/drawing/2014/main" id="{07D853D6-3209-8F8B-F6F5-FF27B8DBBF63}"/>
              </a:ext>
            </a:extLst>
          </p:cNvPr>
          <p:cNvGrpSpPr/>
          <p:nvPr/>
        </p:nvGrpSpPr>
        <p:grpSpPr>
          <a:xfrm>
            <a:off x="5316934" y="4210827"/>
            <a:ext cx="2048928" cy="723169"/>
            <a:chOff x="5290848" y="4387871"/>
            <a:chExt cx="2048928" cy="723169"/>
          </a:xfrm>
        </p:grpSpPr>
        <p:pic>
          <p:nvPicPr>
            <p:cNvPr id="6" name="Picture 5">
              <a:extLst>
                <a:ext uri="{FF2B5EF4-FFF2-40B4-BE49-F238E27FC236}">
                  <a16:creationId xmlns:a16="http://schemas.microsoft.com/office/drawing/2014/main" id="{8F48A1AB-135F-5C80-9FA3-583851BCAE71}"/>
                </a:ext>
              </a:extLst>
            </p:cNvPr>
            <p:cNvPicPr>
              <a:picLocks noChangeAspect="1"/>
            </p:cNvPicPr>
            <p:nvPr/>
          </p:nvPicPr>
          <p:blipFill>
            <a:blip r:embed="rId8"/>
            <a:stretch>
              <a:fillRect/>
            </a:stretch>
          </p:blipFill>
          <p:spPr>
            <a:xfrm>
              <a:off x="5290848" y="4387871"/>
              <a:ext cx="2048928" cy="603295"/>
            </a:xfrm>
            <a:prstGeom prst="rect">
              <a:avLst/>
            </a:prstGeom>
          </p:spPr>
        </p:pic>
        <p:sp>
          <p:nvSpPr>
            <p:cNvPr id="8" name="Rectangle 7">
              <a:extLst>
                <a:ext uri="{FF2B5EF4-FFF2-40B4-BE49-F238E27FC236}">
                  <a16:creationId xmlns:a16="http://schemas.microsoft.com/office/drawing/2014/main" id="{79EAA128-5778-B393-0ACB-845DABB197FD}"/>
                </a:ext>
              </a:extLst>
            </p:cNvPr>
            <p:cNvSpPr/>
            <p:nvPr/>
          </p:nvSpPr>
          <p:spPr>
            <a:xfrm>
              <a:off x="6117704" y="4961324"/>
              <a:ext cx="395215" cy="149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val="651459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Group 151">
            <a:extLst>
              <a:ext uri="{FF2B5EF4-FFF2-40B4-BE49-F238E27FC236}">
                <a16:creationId xmlns:a16="http://schemas.microsoft.com/office/drawing/2014/main" id="{04C70FFD-17F7-1CFC-4FD1-1D67F225E7B6}"/>
              </a:ext>
            </a:extLst>
          </p:cNvPr>
          <p:cNvGrpSpPr/>
          <p:nvPr/>
        </p:nvGrpSpPr>
        <p:grpSpPr>
          <a:xfrm>
            <a:off x="214559" y="1501895"/>
            <a:ext cx="5510367" cy="2208701"/>
            <a:chOff x="169217" y="1174919"/>
            <a:chExt cx="5510367" cy="2208701"/>
          </a:xfrm>
        </p:grpSpPr>
        <p:pic>
          <p:nvPicPr>
            <p:cNvPr id="141" name="Picture 140">
              <a:extLst>
                <a:ext uri="{FF2B5EF4-FFF2-40B4-BE49-F238E27FC236}">
                  <a16:creationId xmlns:a16="http://schemas.microsoft.com/office/drawing/2014/main" id="{95D8F7A1-A939-3BB2-8056-C45695D52E70}"/>
                </a:ext>
              </a:extLst>
            </p:cNvPr>
            <p:cNvPicPr>
              <a:picLocks noChangeAspect="1"/>
            </p:cNvPicPr>
            <p:nvPr/>
          </p:nvPicPr>
          <p:blipFill>
            <a:blip r:embed="rId2"/>
            <a:stretch>
              <a:fillRect/>
            </a:stretch>
          </p:blipFill>
          <p:spPr>
            <a:xfrm>
              <a:off x="169217" y="1174919"/>
              <a:ext cx="5510367" cy="2208701"/>
            </a:xfrm>
            <a:prstGeom prst="rect">
              <a:avLst/>
            </a:prstGeom>
          </p:spPr>
        </p:pic>
        <p:grpSp>
          <p:nvGrpSpPr>
            <p:cNvPr id="142" name="Group 141">
              <a:extLst>
                <a:ext uri="{FF2B5EF4-FFF2-40B4-BE49-F238E27FC236}">
                  <a16:creationId xmlns:a16="http://schemas.microsoft.com/office/drawing/2014/main" id="{36F0641A-8554-0015-8425-38A4BDCF8FB2}"/>
                </a:ext>
              </a:extLst>
            </p:cNvPr>
            <p:cNvGrpSpPr/>
            <p:nvPr/>
          </p:nvGrpSpPr>
          <p:grpSpPr>
            <a:xfrm>
              <a:off x="3410672" y="1699806"/>
              <a:ext cx="2087760" cy="646511"/>
              <a:chOff x="7334558" y="3617618"/>
              <a:chExt cx="2598714" cy="804737"/>
            </a:xfrm>
          </p:grpSpPr>
          <p:pic>
            <p:nvPicPr>
              <p:cNvPr id="143" name="Picture 142">
                <a:extLst>
                  <a:ext uri="{FF2B5EF4-FFF2-40B4-BE49-F238E27FC236}">
                    <a16:creationId xmlns:a16="http://schemas.microsoft.com/office/drawing/2014/main" id="{F55600EC-ADBB-9047-2C49-5591A95ADDFC}"/>
                  </a:ext>
                </a:extLst>
              </p:cNvPr>
              <p:cNvPicPr>
                <a:picLocks noChangeAspect="1"/>
              </p:cNvPicPr>
              <p:nvPr/>
            </p:nvPicPr>
            <p:blipFill rotWithShape="1">
              <a:blip r:embed="rId3">
                <a:extLst>
                  <a:ext uri="{28A0092B-C50C-407E-A947-70E740481C1C}">
                    <a14:useLocalDpi xmlns:a14="http://schemas.microsoft.com/office/drawing/2010/main" val="0"/>
                  </a:ext>
                </a:extLst>
              </a:blip>
              <a:srcRect l="13477" t="16767" r="74609" b="53626"/>
              <a:stretch/>
            </p:blipFill>
            <p:spPr bwMode="auto">
              <a:xfrm>
                <a:off x="7334558" y="3618976"/>
                <a:ext cx="845128" cy="803379"/>
              </a:xfrm>
              <a:prstGeom prst="rect">
                <a:avLst/>
              </a:prstGeom>
              <a:noFill/>
              <a:ln>
                <a:noFill/>
              </a:ln>
            </p:spPr>
          </p:pic>
          <p:pic>
            <p:nvPicPr>
              <p:cNvPr id="144" name="Picture 143">
                <a:extLst>
                  <a:ext uri="{FF2B5EF4-FFF2-40B4-BE49-F238E27FC236}">
                    <a16:creationId xmlns:a16="http://schemas.microsoft.com/office/drawing/2014/main" id="{7BD453EF-4D37-DB28-A116-E4D7FA4BEEBC}"/>
                  </a:ext>
                </a:extLst>
              </p:cNvPr>
              <p:cNvPicPr>
                <a:picLocks noChangeAspect="1"/>
              </p:cNvPicPr>
              <p:nvPr/>
            </p:nvPicPr>
            <p:blipFill rotWithShape="1">
              <a:blip r:embed="rId3">
                <a:extLst>
                  <a:ext uri="{28A0092B-C50C-407E-A947-70E740481C1C}">
                    <a14:useLocalDpi xmlns:a14="http://schemas.microsoft.com/office/drawing/2010/main" val="0"/>
                  </a:ext>
                </a:extLst>
              </a:blip>
              <a:srcRect l="13476" t="16767" r="74400" b="53626"/>
              <a:stretch/>
            </p:blipFill>
            <p:spPr bwMode="auto">
              <a:xfrm>
                <a:off x="8175435" y="3617618"/>
                <a:ext cx="859914" cy="803379"/>
              </a:xfrm>
              <a:prstGeom prst="rect">
                <a:avLst/>
              </a:prstGeom>
              <a:noFill/>
              <a:ln>
                <a:noFill/>
              </a:ln>
            </p:spPr>
          </p:pic>
          <p:pic>
            <p:nvPicPr>
              <p:cNvPr id="145" name="Picture 144">
                <a:extLst>
                  <a:ext uri="{FF2B5EF4-FFF2-40B4-BE49-F238E27FC236}">
                    <a16:creationId xmlns:a16="http://schemas.microsoft.com/office/drawing/2014/main" id="{30F58966-6A8F-2A31-8872-DE3AD350D949}"/>
                  </a:ext>
                </a:extLst>
              </p:cNvPr>
              <p:cNvPicPr>
                <a:picLocks noChangeAspect="1"/>
              </p:cNvPicPr>
              <p:nvPr/>
            </p:nvPicPr>
            <p:blipFill rotWithShape="1">
              <a:blip r:embed="rId3">
                <a:extLst>
                  <a:ext uri="{28A0092B-C50C-407E-A947-70E740481C1C}">
                    <a14:useLocalDpi xmlns:a14="http://schemas.microsoft.com/office/drawing/2010/main" val="0"/>
                  </a:ext>
                </a:extLst>
              </a:blip>
              <a:srcRect l="13476" t="16767" r="74400" b="53626"/>
              <a:stretch/>
            </p:blipFill>
            <p:spPr bwMode="auto">
              <a:xfrm>
                <a:off x="9027973" y="3617618"/>
                <a:ext cx="859914" cy="803379"/>
              </a:xfrm>
              <a:prstGeom prst="rect">
                <a:avLst/>
              </a:prstGeom>
              <a:noFill/>
              <a:ln>
                <a:noFill/>
              </a:ln>
            </p:spPr>
          </p:pic>
          <p:pic>
            <p:nvPicPr>
              <p:cNvPr id="146" name="Picture 145">
                <a:extLst>
                  <a:ext uri="{FF2B5EF4-FFF2-40B4-BE49-F238E27FC236}">
                    <a16:creationId xmlns:a16="http://schemas.microsoft.com/office/drawing/2014/main" id="{630C5555-6FA7-966A-57F0-7D720AD90139}"/>
                  </a:ext>
                </a:extLst>
              </p:cNvPr>
              <p:cNvPicPr>
                <a:picLocks noChangeAspect="1"/>
              </p:cNvPicPr>
              <p:nvPr/>
            </p:nvPicPr>
            <p:blipFill rotWithShape="1">
              <a:blip r:embed="rId3">
                <a:extLst>
                  <a:ext uri="{28A0092B-C50C-407E-A947-70E740481C1C}">
                    <a14:useLocalDpi xmlns:a14="http://schemas.microsoft.com/office/drawing/2010/main" val="0"/>
                  </a:ext>
                </a:extLst>
              </a:blip>
              <a:srcRect l="13476" t="16767" r="85780" b="53626"/>
              <a:stretch/>
            </p:blipFill>
            <p:spPr bwMode="auto">
              <a:xfrm>
                <a:off x="9880511" y="3617618"/>
                <a:ext cx="52761" cy="803379"/>
              </a:xfrm>
              <a:prstGeom prst="rect">
                <a:avLst/>
              </a:prstGeom>
              <a:noFill/>
              <a:ln>
                <a:noFill/>
              </a:ln>
            </p:spPr>
          </p:pic>
        </p:grpSp>
        <p:grpSp>
          <p:nvGrpSpPr>
            <p:cNvPr id="147" name="Group 146">
              <a:extLst>
                <a:ext uri="{FF2B5EF4-FFF2-40B4-BE49-F238E27FC236}">
                  <a16:creationId xmlns:a16="http://schemas.microsoft.com/office/drawing/2014/main" id="{D5F950B7-DE9D-6575-308F-7AC08DE09547}"/>
                </a:ext>
              </a:extLst>
            </p:cNvPr>
            <p:cNvGrpSpPr/>
            <p:nvPr/>
          </p:nvGrpSpPr>
          <p:grpSpPr>
            <a:xfrm>
              <a:off x="3416283" y="2470547"/>
              <a:ext cx="2100651" cy="546276"/>
              <a:chOff x="5397530" y="2786318"/>
              <a:chExt cx="3541933" cy="921082"/>
            </a:xfrm>
          </p:grpSpPr>
          <p:pic>
            <p:nvPicPr>
              <p:cNvPr id="148" name="Picture 147">
                <a:extLst>
                  <a:ext uri="{FF2B5EF4-FFF2-40B4-BE49-F238E27FC236}">
                    <a16:creationId xmlns:a16="http://schemas.microsoft.com/office/drawing/2014/main" id="{29582522-98A5-75CB-5912-E9EFDAD8858B}"/>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r="9941"/>
              <a:stretch/>
            </p:blipFill>
            <p:spPr>
              <a:xfrm>
                <a:off x="5397530" y="2786318"/>
                <a:ext cx="1554670" cy="898690"/>
              </a:xfrm>
              <a:prstGeom prst="rect">
                <a:avLst/>
              </a:prstGeom>
            </p:spPr>
          </p:pic>
          <p:pic>
            <p:nvPicPr>
              <p:cNvPr id="149" name="Picture 148">
                <a:extLst>
                  <a:ext uri="{FF2B5EF4-FFF2-40B4-BE49-F238E27FC236}">
                    <a16:creationId xmlns:a16="http://schemas.microsoft.com/office/drawing/2014/main" id="{C0C837F0-EE71-2154-C5E5-AABD56BFEF2D}"/>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6931" r="7974"/>
              <a:stretch/>
            </p:blipFill>
            <p:spPr>
              <a:xfrm>
                <a:off x="6956380" y="2793950"/>
                <a:ext cx="1468964" cy="898690"/>
              </a:xfrm>
              <a:prstGeom prst="rect">
                <a:avLst/>
              </a:prstGeom>
            </p:spPr>
          </p:pic>
          <p:pic>
            <p:nvPicPr>
              <p:cNvPr id="150" name="Picture 149">
                <a:extLst>
                  <a:ext uri="{FF2B5EF4-FFF2-40B4-BE49-F238E27FC236}">
                    <a16:creationId xmlns:a16="http://schemas.microsoft.com/office/drawing/2014/main" id="{70A7E550-DC5E-2527-FC07-EF574532C3CF}"/>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6930" r="63288"/>
              <a:stretch/>
            </p:blipFill>
            <p:spPr>
              <a:xfrm>
                <a:off x="8425344" y="2808710"/>
                <a:ext cx="514119" cy="898690"/>
              </a:xfrm>
              <a:prstGeom prst="rect">
                <a:avLst/>
              </a:prstGeom>
            </p:spPr>
          </p:pic>
        </p:grpSp>
      </p:grpSp>
      <p:sp>
        <p:nvSpPr>
          <p:cNvPr id="199" name="Rectangle 198">
            <a:extLst>
              <a:ext uri="{FF2B5EF4-FFF2-40B4-BE49-F238E27FC236}">
                <a16:creationId xmlns:a16="http://schemas.microsoft.com/office/drawing/2014/main" id="{B4EF245E-9FE3-B6CD-284D-FB457733681B}"/>
              </a:ext>
            </a:extLst>
          </p:cNvPr>
          <p:cNvSpPr/>
          <p:nvPr/>
        </p:nvSpPr>
        <p:spPr>
          <a:xfrm>
            <a:off x="549658" y="1307477"/>
            <a:ext cx="11642342" cy="3986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57" name="Straight Arrow Connector 56">
            <a:extLst>
              <a:ext uri="{FF2B5EF4-FFF2-40B4-BE49-F238E27FC236}">
                <a16:creationId xmlns:a16="http://schemas.microsoft.com/office/drawing/2014/main" id="{65F8F780-AFBD-72E8-46AF-47ABBC00AB39}"/>
              </a:ext>
            </a:extLst>
          </p:cNvPr>
          <p:cNvCxnSpPr>
            <a:cxnSpLocks/>
          </p:cNvCxnSpPr>
          <p:nvPr/>
        </p:nvCxnSpPr>
        <p:spPr>
          <a:xfrm>
            <a:off x="8415213" y="3075346"/>
            <a:ext cx="3045012"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756E907-CAAF-C7F2-62B2-71909A0255DD}"/>
              </a:ext>
            </a:extLst>
          </p:cNvPr>
          <p:cNvSpPr/>
          <p:nvPr/>
        </p:nvSpPr>
        <p:spPr>
          <a:xfrm>
            <a:off x="0" y="6347791"/>
            <a:ext cx="12192000" cy="5102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4" name="Picture 3">
            <a:extLst>
              <a:ext uri="{FF2B5EF4-FFF2-40B4-BE49-F238E27FC236}">
                <a16:creationId xmlns:a16="http://schemas.microsoft.com/office/drawing/2014/main" id="{F5740B56-9F31-81DA-F515-1D973F934979}"/>
              </a:ext>
            </a:extLst>
          </p:cNvPr>
          <p:cNvPicPr>
            <a:picLocks noChangeAspect="1"/>
          </p:cNvPicPr>
          <p:nvPr/>
        </p:nvPicPr>
        <p:blipFill>
          <a:blip r:embed="rId6"/>
          <a:stretch>
            <a:fillRect/>
          </a:stretch>
        </p:blipFill>
        <p:spPr>
          <a:xfrm>
            <a:off x="422500" y="3583056"/>
            <a:ext cx="7716086" cy="2769079"/>
          </a:xfrm>
          <a:prstGeom prst="rect">
            <a:avLst/>
          </a:prstGeom>
        </p:spPr>
      </p:pic>
      <p:sp>
        <p:nvSpPr>
          <p:cNvPr id="7" name="Rectangle 6">
            <a:extLst>
              <a:ext uri="{FF2B5EF4-FFF2-40B4-BE49-F238E27FC236}">
                <a16:creationId xmlns:a16="http://schemas.microsoft.com/office/drawing/2014/main" id="{B6CBF8A4-A669-BBED-208D-D296D788A030}"/>
              </a:ext>
            </a:extLst>
          </p:cNvPr>
          <p:cNvSpPr/>
          <p:nvPr/>
        </p:nvSpPr>
        <p:spPr>
          <a:xfrm>
            <a:off x="6098113" y="3035757"/>
            <a:ext cx="253512" cy="10864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latin typeface="Khmer UI" panose="020B0502040204020203"/>
            </a:endParaRPr>
          </a:p>
        </p:txBody>
      </p:sp>
      <p:sp>
        <p:nvSpPr>
          <p:cNvPr id="8" name="TextBox 7">
            <a:extLst>
              <a:ext uri="{FF2B5EF4-FFF2-40B4-BE49-F238E27FC236}">
                <a16:creationId xmlns:a16="http://schemas.microsoft.com/office/drawing/2014/main" id="{9DEA2A01-415A-9D85-11D7-50AA80A73D95}"/>
              </a:ext>
            </a:extLst>
          </p:cNvPr>
          <p:cNvSpPr txBox="1"/>
          <p:nvPr/>
        </p:nvSpPr>
        <p:spPr>
          <a:xfrm>
            <a:off x="5559338" y="2989080"/>
            <a:ext cx="535309" cy="184666"/>
          </a:xfrm>
          <a:prstGeom prst="rect">
            <a:avLst/>
          </a:prstGeom>
          <a:noFill/>
        </p:spPr>
        <p:txBody>
          <a:bodyPr wrap="square" rtlCol="0">
            <a:spAutoFit/>
          </a:bodyPr>
          <a:lstStyle/>
          <a:p>
            <a:r>
              <a:rPr lang="en-US" sz="600" dirty="0">
                <a:latin typeface="Khmer UI" panose="020B0502040204020203"/>
              </a:rPr>
              <a:t>Channels</a:t>
            </a:r>
            <a:endParaRPr lang="pt-PT" sz="600" dirty="0">
              <a:latin typeface="Khmer UI" panose="020B0502040204020203"/>
            </a:endParaRPr>
          </a:p>
        </p:txBody>
      </p:sp>
      <p:grpSp>
        <p:nvGrpSpPr>
          <p:cNvPr id="10" name="Group 9">
            <a:extLst>
              <a:ext uri="{FF2B5EF4-FFF2-40B4-BE49-F238E27FC236}">
                <a16:creationId xmlns:a16="http://schemas.microsoft.com/office/drawing/2014/main" id="{6CF35176-4014-D87B-8D0F-DE3BB7320AB4}"/>
              </a:ext>
            </a:extLst>
          </p:cNvPr>
          <p:cNvGrpSpPr/>
          <p:nvPr/>
        </p:nvGrpSpPr>
        <p:grpSpPr>
          <a:xfrm>
            <a:off x="6098113" y="2949116"/>
            <a:ext cx="253511" cy="27214"/>
            <a:chOff x="942109" y="1507492"/>
            <a:chExt cx="678873" cy="58366"/>
          </a:xfrm>
        </p:grpSpPr>
        <p:cxnSp>
          <p:nvCxnSpPr>
            <p:cNvPr id="111" name="Straight Connector 110">
              <a:extLst>
                <a:ext uri="{FF2B5EF4-FFF2-40B4-BE49-F238E27FC236}">
                  <a16:creationId xmlns:a16="http://schemas.microsoft.com/office/drawing/2014/main" id="{94E7E3E9-9CEF-2921-E5CF-C6A74289B5C0}"/>
                </a:ext>
              </a:extLst>
            </p:cNvPr>
            <p:cNvCxnSpPr/>
            <p:nvPr/>
          </p:nvCxnSpPr>
          <p:spPr>
            <a:xfrm>
              <a:off x="942109" y="1507492"/>
              <a:ext cx="678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5CB72E8-DB41-A3B8-22F0-F5CD437FB449}"/>
                </a:ext>
              </a:extLst>
            </p:cNvPr>
            <p:cNvCxnSpPr/>
            <p:nvPr/>
          </p:nvCxnSpPr>
          <p:spPr>
            <a:xfrm>
              <a:off x="942109" y="1507492"/>
              <a:ext cx="0" cy="58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CC829E5-99F0-D6D3-C1B1-E809133F5E8E}"/>
                </a:ext>
              </a:extLst>
            </p:cNvPr>
            <p:cNvCxnSpPr/>
            <p:nvPr/>
          </p:nvCxnSpPr>
          <p:spPr>
            <a:xfrm>
              <a:off x="1618181" y="1507492"/>
              <a:ext cx="0" cy="5836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B2095B9-DC67-5FF3-0B1C-FD4CD61943E4}"/>
              </a:ext>
            </a:extLst>
          </p:cNvPr>
          <p:cNvGrpSpPr/>
          <p:nvPr/>
        </p:nvGrpSpPr>
        <p:grpSpPr>
          <a:xfrm>
            <a:off x="6007271" y="3035757"/>
            <a:ext cx="21342" cy="108647"/>
            <a:chOff x="748145" y="1648691"/>
            <a:chExt cx="41564" cy="290945"/>
          </a:xfrm>
        </p:grpSpPr>
        <p:cxnSp>
          <p:nvCxnSpPr>
            <p:cNvPr id="108" name="Straight Connector 107">
              <a:extLst>
                <a:ext uri="{FF2B5EF4-FFF2-40B4-BE49-F238E27FC236}">
                  <a16:creationId xmlns:a16="http://schemas.microsoft.com/office/drawing/2014/main" id="{884555C5-8325-967A-22D9-60739A13C74A}"/>
                </a:ext>
              </a:extLst>
            </p:cNvPr>
            <p:cNvCxnSpPr/>
            <p:nvPr/>
          </p:nvCxnSpPr>
          <p:spPr>
            <a:xfrm>
              <a:off x="748145" y="1648691"/>
              <a:ext cx="0" cy="290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E81E763-8060-ECEC-9EB1-7EE5A4C4C63A}"/>
                </a:ext>
              </a:extLst>
            </p:cNvPr>
            <p:cNvCxnSpPr>
              <a:cxnSpLocks/>
            </p:cNvCxnSpPr>
            <p:nvPr/>
          </p:nvCxnSpPr>
          <p:spPr>
            <a:xfrm>
              <a:off x="748145" y="1648691"/>
              <a:ext cx="415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43BC1F0-63D4-30FE-A058-5BEEF2356BA7}"/>
                </a:ext>
              </a:extLst>
            </p:cNvPr>
            <p:cNvCxnSpPr/>
            <p:nvPr/>
          </p:nvCxnSpPr>
          <p:spPr>
            <a:xfrm>
              <a:off x="748145" y="1939636"/>
              <a:ext cx="41564"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3CE72DEB-EFF0-9666-CF3D-294B268EA991}"/>
              </a:ext>
            </a:extLst>
          </p:cNvPr>
          <p:cNvCxnSpPr>
            <a:cxnSpLocks/>
          </p:cNvCxnSpPr>
          <p:nvPr/>
        </p:nvCxnSpPr>
        <p:spPr>
          <a:xfrm>
            <a:off x="6350579" y="3091942"/>
            <a:ext cx="1530354"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3E0556-C015-FD63-C742-0B4E14B067A3}"/>
              </a:ext>
            </a:extLst>
          </p:cNvPr>
          <p:cNvCxnSpPr>
            <a:cxnSpLocks/>
          </p:cNvCxnSpPr>
          <p:nvPr/>
        </p:nvCxnSpPr>
        <p:spPr>
          <a:xfrm flipV="1">
            <a:off x="6881256" y="3008982"/>
            <a:ext cx="0" cy="84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291428F-546D-3F5C-CEDE-446C0343DC63}"/>
              </a:ext>
            </a:extLst>
          </p:cNvPr>
          <p:cNvSpPr txBox="1"/>
          <p:nvPr/>
        </p:nvSpPr>
        <p:spPr>
          <a:xfrm>
            <a:off x="6639394" y="2334797"/>
            <a:ext cx="486104" cy="184666"/>
          </a:xfrm>
          <a:prstGeom prst="rect">
            <a:avLst/>
          </a:prstGeom>
          <a:noFill/>
          <a:ln>
            <a:solidFill>
              <a:schemeClr val="bg2">
                <a:lumMod val="50000"/>
              </a:schemeClr>
            </a:solidFill>
          </a:ln>
        </p:spPr>
        <p:txBody>
          <a:bodyPr wrap="square" rtlCol="0">
            <a:spAutoFit/>
          </a:bodyPr>
          <a:lstStyle/>
          <a:p>
            <a:pPr algn="ctr"/>
            <a:r>
              <a:rPr lang="en-US" sz="600" dirty="0">
                <a:latin typeface="Khmer UI" panose="020B0502040204020203"/>
              </a:rPr>
              <a:t>Average</a:t>
            </a:r>
            <a:endParaRPr lang="pt-PT" sz="600" dirty="0">
              <a:latin typeface="Khmer UI" panose="020B0502040204020203"/>
            </a:endParaRPr>
          </a:p>
        </p:txBody>
      </p:sp>
      <p:cxnSp>
        <p:nvCxnSpPr>
          <p:cNvPr id="16" name="Straight Arrow Connector 15">
            <a:extLst>
              <a:ext uri="{FF2B5EF4-FFF2-40B4-BE49-F238E27FC236}">
                <a16:creationId xmlns:a16="http://schemas.microsoft.com/office/drawing/2014/main" id="{28894C56-018F-4563-D2B9-4B816ECE0E27}"/>
              </a:ext>
            </a:extLst>
          </p:cNvPr>
          <p:cNvCxnSpPr>
            <a:cxnSpLocks/>
          </p:cNvCxnSpPr>
          <p:nvPr/>
        </p:nvCxnSpPr>
        <p:spPr>
          <a:xfrm>
            <a:off x="8183248" y="2240569"/>
            <a:ext cx="0" cy="73576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FF641E6-8E40-75AE-A821-911E954274C6}"/>
              </a:ext>
            </a:extLst>
          </p:cNvPr>
          <p:cNvSpPr txBox="1"/>
          <p:nvPr/>
        </p:nvSpPr>
        <p:spPr>
          <a:xfrm>
            <a:off x="7341026" y="2061677"/>
            <a:ext cx="433188" cy="184666"/>
          </a:xfrm>
          <a:prstGeom prst="rect">
            <a:avLst/>
          </a:prstGeom>
          <a:noFill/>
          <a:ln>
            <a:solidFill>
              <a:schemeClr val="bg2">
                <a:lumMod val="50000"/>
              </a:schemeClr>
            </a:solidFill>
          </a:ln>
        </p:spPr>
        <p:txBody>
          <a:bodyPr wrap="square" rtlCol="0">
            <a:spAutoFit/>
          </a:bodyPr>
          <a:lstStyle/>
          <a:p>
            <a:pPr algn="ctr"/>
            <a:r>
              <a:rPr lang="en-US" sz="600" dirty="0">
                <a:latin typeface="Khmer UI" panose="020B0502040204020203"/>
              </a:rPr>
              <a:t>Select</a:t>
            </a:r>
            <a:endParaRPr lang="pt-PT" sz="600" dirty="0">
              <a:latin typeface="Khmer UI" panose="020B0502040204020203"/>
            </a:endParaRPr>
          </a:p>
        </p:txBody>
      </p:sp>
      <p:cxnSp>
        <p:nvCxnSpPr>
          <p:cNvPr id="18" name="Straight Arrow Connector 17">
            <a:extLst>
              <a:ext uri="{FF2B5EF4-FFF2-40B4-BE49-F238E27FC236}">
                <a16:creationId xmlns:a16="http://schemas.microsoft.com/office/drawing/2014/main" id="{156DF034-CAFD-9EE9-8ECC-8A79F806331E}"/>
              </a:ext>
            </a:extLst>
          </p:cNvPr>
          <p:cNvCxnSpPr>
            <a:cxnSpLocks/>
            <a:stCxn id="17" idx="3"/>
          </p:cNvCxnSpPr>
          <p:nvPr/>
        </p:nvCxnSpPr>
        <p:spPr>
          <a:xfrm>
            <a:off x="7774214" y="2154010"/>
            <a:ext cx="267333" cy="769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B9A3CC9-8C00-A520-38A4-BF1B0F317E1C}"/>
              </a:ext>
            </a:extLst>
          </p:cNvPr>
          <p:cNvSpPr txBox="1"/>
          <p:nvPr/>
        </p:nvSpPr>
        <p:spPr>
          <a:xfrm>
            <a:off x="7880933" y="2982129"/>
            <a:ext cx="534280" cy="184666"/>
          </a:xfrm>
          <a:prstGeom prst="rect">
            <a:avLst/>
          </a:prstGeom>
          <a:noFill/>
          <a:ln>
            <a:solidFill>
              <a:schemeClr val="bg2">
                <a:lumMod val="50000"/>
              </a:schemeClr>
            </a:solidFill>
          </a:ln>
        </p:spPr>
        <p:txBody>
          <a:bodyPr wrap="square" rtlCol="0">
            <a:spAutoFit/>
          </a:bodyPr>
          <a:lstStyle/>
          <a:p>
            <a:pPr algn="ctr"/>
            <a:r>
              <a:rPr lang="en-US" sz="600" dirty="0">
                <a:latin typeface="Khmer UI" panose="020B0502040204020203"/>
              </a:rPr>
              <a:t>Subtract</a:t>
            </a:r>
            <a:endParaRPr lang="pt-PT" sz="600" dirty="0">
              <a:latin typeface="Khmer UI" panose="020B0502040204020203"/>
            </a:endParaRPr>
          </a:p>
        </p:txBody>
      </p:sp>
      <p:sp>
        <p:nvSpPr>
          <p:cNvPr id="20" name="Rectangle 19">
            <a:extLst>
              <a:ext uri="{FF2B5EF4-FFF2-40B4-BE49-F238E27FC236}">
                <a16:creationId xmlns:a16="http://schemas.microsoft.com/office/drawing/2014/main" id="{1069EBD6-5B61-491A-1287-365D71B9D1DC}"/>
              </a:ext>
            </a:extLst>
          </p:cNvPr>
          <p:cNvSpPr/>
          <p:nvPr/>
        </p:nvSpPr>
        <p:spPr>
          <a:xfrm>
            <a:off x="8041547" y="2112251"/>
            <a:ext cx="288732" cy="121587"/>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latin typeface="Khmer UI" panose="020B0502040204020203"/>
            </a:endParaRPr>
          </a:p>
        </p:txBody>
      </p:sp>
      <p:cxnSp>
        <p:nvCxnSpPr>
          <p:cNvPr id="105" name="Straight Connector 104">
            <a:extLst>
              <a:ext uri="{FF2B5EF4-FFF2-40B4-BE49-F238E27FC236}">
                <a16:creationId xmlns:a16="http://schemas.microsoft.com/office/drawing/2014/main" id="{15ED1E7E-E143-071E-9C3D-441C83CEADFD}"/>
              </a:ext>
            </a:extLst>
          </p:cNvPr>
          <p:cNvCxnSpPr>
            <a:cxnSpLocks/>
          </p:cNvCxnSpPr>
          <p:nvPr/>
        </p:nvCxnSpPr>
        <p:spPr>
          <a:xfrm>
            <a:off x="7139588" y="2159394"/>
            <a:ext cx="208046"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2ED19F0B-3D81-68B1-5C45-1A9C6ECFA1E6}"/>
              </a:ext>
            </a:extLst>
          </p:cNvPr>
          <p:cNvGrpSpPr/>
          <p:nvPr/>
        </p:nvGrpSpPr>
        <p:grpSpPr>
          <a:xfrm>
            <a:off x="6646668" y="2095537"/>
            <a:ext cx="495713" cy="121838"/>
            <a:chOff x="7472253" y="1723378"/>
            <a:chExt cx="495713" cy="121838"/>
          </a:xfrm>
        </p:grpSpPr>
        <p:sp>
          <p:nvSpPr>
            <p:cNvPr id="104" name="Rectangle 103">
              <a:extLst>
                <a:ext uri="{FF2B5EF4-FFF2-40B4-BE49-F238E27FC236}">
                  <a16:creationId xmlns:a16="http://schemas.microsoft.com/office/drawing/2014/main" id="{41EA2C9E-AD98-A04F-A44A-018C401F2DCF}"/>
                </a:ext>
              </a:extLst>
            </p:cNvPr>
            <p:cNvSpPr/>
            <p:nvPr/>
          </p:nvSpPr>
          <p:spPr>
            <a:xfrm>
              <a:off x="7472253" y="1723378"/>
              <a:ext cx="495713" cy="121838"/>
            </a:xfrm>
            <a:prstGeom prst="rect">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latin typeface="Khmer UI" panose="020B0502040204020203"/>
              </a:endParaRPr>
            </a:p>
          </p:txBody>
        </p:sp>
        <p:sp>
          <p:nvSpPr>
            <p:cNvPr id="106" name="Rectangle 105">
              <a:extLst>
                <a:ext uri="{FF2B5EF4-FFF2-40B4-BE49-F238E27FC236}">
                  <a16:creationId xmlns:a16="http://schemas.microsoft.com/office/drawing/2014/main" id="{29A581B8-8C64-6584-22A6-D56B5A0EE6B0}"/>
                </a:ext>
              </a:extLst>
            </p:cNvPr>
            <p:cNvSpPr/>
            <p:nvPr/>
          </p:nvSpPr>
          <p:spPr>
            <a:xfrm>
              <a:off x="7867633" y="1730649"/>
              <a:ext cx="97540" cy="112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latin typeface="Khmer UI" panose="020B0502040204020203"/>
              </a:endParaRPr>
            </a:p>
          </p:txBody>
        </p:sp>
        <p:sp>
          <p:nvSpPr>
            <p:cNvPr id="107" name="Rectangle 106">
              <a:extLst>
                <a:ext uri="{FF2B5EF4-FFF2-40B4-BE49-F238E27FC236}">
                  <a16:creationId xmlns:a16="http://schemas.microsoft.com/office/drawing/2014/main" id="{26ACAC22-5DFF-9D56-E808-37D9AD82A7AC}"/>
                </a:ext>
              </a:extLst>
            </p:cNvPr>
            <p:cNvSpPr/>
            <p:nvPr/>
          </p:nvSpPr>
          <p:spPr>
            <a:xfrm>
              <a:off x="7479978" y="1730649"/>
              <a:ext cx="198664" cy="112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latin typeface="Khmer UI" panose="020B0502040204020203"/>
              </a:endParaRPr>
            </a:p>
          </p:txBody>
        </p:sp>
      </p:grpSp>
      <p:grpSp>
        <p:nvGrpSpPr>
          <p:cNvPr id="22" name="Group 21">
            <a:extLst>
              <a:ext uri="{FF2B5EF4-FFF2-40B4-BE49-F238E27FC236}">
                <a16:creationId xmlns:a16="http://schemas.microsoft.com/office/drawing/2014/main" id="{C1F402E4-43D5-13D0-E881-7C75C5DE744E}"/>
              </a:ext>
            </a:extLst>
          </p:cNvPr>
          <p:cNvGrpSpPr/>
          <p:nvPr/>
        </p:nvGrpSpPr>
        <p:grpSpPr>
          <a:xfrm>
            <a:off x="6639394" y="2558971"/>
            <a:ext cx="497862" cy="432311"/>
            <a:chOff x="20654233" y="14720976"/>
            <a:chExt cx="752512" cy="653432"/>
          </a:xfrm>
        </p:grpSpPr>
        <p:sp>
          <p:nvSpPr>
            <p:cNvPr id="96" name="Rectangle 95">
              <a:extLst>
                <a:ext uri="{FF2B5EF4-FFF2-40B4-BE49-F238E27FC236}">
                  <a16:creationId xmlns:a16="http://schemas.microsoft.com/office/drawing/2014/main" id="{92602615-B66F-757C-1CFF-C051C8DC243A}"/>
                </a:ext>
              </a:extLst>
            </p:cNvPr>
            <p:cNvSpPr/>
            <p:nvPr/>
          </p:nvSpPr>
          <p:spPr>
            <a:xfrm>
              <a:off x="20655269" y="14792690"/>
              <a:ext cx="315164" cy="1771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latin typeface="Khmer UI" panose="020B0502040204020203"/>
              </a:endParaRPr>
            </a:p>
          </p:txBody>
        </p:sp>
        <p:sp>
          <p:nvSpPr>
            <p:cNvPr id="97" name="Rectangle 96">
              <a:extLst>
                <a:ext uri="{FF2B5EF4-FFF2-40B4-BE49-F238E27FC236}">
                  <a16:creationId xmlns:a16="http://schemas.microsoft.com/office/drawing/2014/main" id="{4702F56E-6354-6E1A-B26A-6AF797D89F3D}"/>
                </a:ext>
              </a:extLst>
            </p:cNvPr>
            <p:cNvSpPr/>
            <p:nvPr/>
          </p:nvSpPr>
          <p:spPr>
            <a:xfrm>
              <a:off x="20970254" y="14792689"/>
              <a:ext cx="430038" cy="1845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latin typeface="Khmer UI" panose="020B0502040204020203"/>
              </a:endParaRPr>
            </a:p>
          </p:txBody>
        </p:sp>
        <p:sp>
          <p:nvSpPr>
            <p:cNvPr id="98" name="Rectangle 97">
              <a:extLst>
                <a:ext uri="{FF2B5EF4-FFF2-40B4-BE49-F238E27FC236}">
                  <a16:creationId xmlns:a16="http://schemas.microsoft.com/office/drawing/2014/main" id="{D39C996A-5359-A461-68B5-5DBEA6DEC1AE}"/>
                </a:ext>
              </a:extLst>
            </p:cNvPr>
            <p:cNvSpPr/>
            <p:nvPr/>
          </p:nvSpPr>
          <p:spPr>
            <a:xfrm>
              <a:off x="20655245" y="14966360"/>
              <a:ext cx="160422" cy="18415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latin typeface="Khmer UI" panose="020B0502040204020203"/>
              </a:endParaRPr>
            </a:p>
          </p:txBody>
        </p:sp>
        <p:sp>
          <p:nvSpPr>
            <p:cNvPr id="99" name="Rectangle 98">
              <a:extLst>
                <a:ext uri="{FF2B5EF4-FFF2-40B4-BE49-F238E27FC236}">
                  <a16:creationId xmlns:a16="http://schemas.microsoft.com/office/drawing/2014/main" id="{B8DA6B5F-35A3-2FC5-58BA-354EDCE40614}"/>
                </a:ext>
              </a:extLst>
            </p:cNvPr>
            <p:cNvSpPr/>
            <p:nvPr/>
          </p:nvSpPr>
          <p:spPr>
            <a:xfrm>
              <a:off x="20815667" y="14966472"/>
              <a:ext cx="435960" cy="18015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latin typeface="Khmer UI" panose="020B0502040204020203"/>
              </a:endParaRPr>
            </a:p>
          </p:txBody>
        </p:sp>
        <p:sp>
          <p:nvSpPr>
            <p:cNvPr id="100" name="Rectangle 99">
              <a:extLst>
                <a:ext uri="{FF2B5EF4-FFF2-40B4-BE49-F238E27FC236}">
                  <a16:creationId xmlns:a16="http://schemas.microsoft.com/office/drawing/2014/main" id="{77871296-2F08-5031-664B-CBDE583E42D1}"/>
                </a:ext>
              </a:extLst>
            </p:cNvPr>
            <p:cNvSpPr/>
            <p:nvPr/>
          </p:nvSpPr>
          <p:spPr>
            <a:xfrm>
              <a:off x="21250622" y="14969267"/>
              <a:ext cx="150089" cy="177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latin typeface="Khmer UI" panose="020B0502040204020203"/>
              </a:endParaRPr>
            </a:p>
          </p:txBody>
        </p:sp>
        <p:sp>
          <p:nvSpPr>
            <p:cNvPr id="101" name="Rectangle 100">
              <a:extLst>
                <a:ext uri="{FF2B5EF4-FFF2-40B4-BE49-F238E27FC236}">
                  <a16:creationId xmlns:a16="http://schemas.microsoft.com/office/drawing/2014/main" id="{19A0D639-75CE-C9FC-FCC4-CAE0E9C98041}"/>
                </a:ext>
              </a:extLst>
            </p:cNvPr>
            <p:cNvSpPr/>
            <p:nvPr/>
          </p:nvSpPr>
          <p:spPr>
            <a:xfrm>
              <a:off x="20654233" y="15146628"/>
              <a:ext cx="305616" cy="18415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latin typeface="Khmer UI" panose="020B0502040204020203"/>
              </a:endParaRPr>
            </a:p>
          </p:txBody>
        </p:sp>
        <p:cxnSp>
          <p:nvCxnSpPr>
            <p:cNvPr id="102" name="Straight Connector 101">
              <a:extLst>
                <a:ext uri="{FF2B5EF4-FFF2-40B4-BE49-F238E27FC236}">
                  <a16:creationId xmlns:a16="http://schemas.microsoft.com/office/drawing/2014/main" id="{1EDEA378-8930-6DDC-EE92-14E8C335C840}"/>
                </a:ext>
              </a:extLst>
            </p:cNvPr>
            <p:cNvCxnSpPr>
              <a:cxnSpLocks/>
            </p:cNvCxnSpPr>
            <p:nvPr/>
          </p:nvCxnSpPr>
          <p:spPr>
            <a:xfrm>
              <a:off x="20655250" y="14720976"/>
              <a:ext cx="0" cy="65343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68BA79C-8A06-F0A4-8D0E-F66AAE56896A}"/>
                </a:ext>
              </a:extLst>
            </p:cNvPr>
            <p:cNvCxnSpPr>
              <a:cxnSpLocks/>
            </p:cNvCxnSpPr>
            <p:nvPr/>
          </p:nvCxnSpPr>
          <p:spPr>
            <a:xfrm>
              <a:off x="21406745" y="14720976"/>
              <a:ext cx="0" cy="65343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5D8DFA07-260C-2CEB-14E2-4A6434757604}"/>
              </a:ext>
            </a:extLst>
          </p:cNvPr>
          <p:cNvSpPr txBox="1"/>
          <p:nvPr/>
        </p:nvSpPr>
        <p:spPr>
          <a:xfrm>
            <a:off x="7943128" y="1861783"/>
            <a:ext cx="720962" cy="184666"/>
          </a:xfrm>
          <a:prstGeom prst="rect">
            <a:avLst/>
          </a:prstGeom>
          <a:noFill/>
          <a:ln>
            <a:noFill/>
          </a:ln>
        </p:spPr>
        <p:txBody>
          <a:bodyPr wrap="square" rtlCol="0">
            <a:spAutoFit/>
          </a:bodyPr>
          <a:lstStyle/>
          <a:p>
            <a:r>
              <a:rPr lang="en-US" sz="600" i="1" dirty="0">
                <a:latin typeface="Khmer UI" panose="020B0502040204020203"/>
              </a:rPr>
              <a:t>chunk template</a:t>
            </a:r>
            <a:endParaRPr lang="pt-PT" sz="600" i="1" dirty="0">
              <a:latin typeface="Khmer UI" panose="020B0502040204020203"/>
            </a:endParaRPr>
          </a:p>
        </p:txBody>
      </p:sp>
      <p:sp>
        <p:nvSpPr>
          <p:cNvPr id="24" name="TextBox 23">
            <a:extLst>
              <a:ext uri="{FF2B5EF4-FFF2-40B4-BE49-F238E27FC236}">
                <a16:creationId xmlns:a16="http://schemas.microsoft.com/office/drawing/2014/main" id="{A350A24E-F2C2-96C0-EC90-CA201F9650C1}"/>
              </a:ext>
            </a:extLst>
          </p:cNvPr>
          <p:cNvSpPr txBox="1"/>
          <p:nvPr/>
        </p:nvSpPr>
        <p:spPr>
          <a:xfrm>
            <a:off x="6022089" y="3119183"/>
            <a:ext cx="431749" cy="276999"/>
          </a:xfrm>
          <a:prstGeom prst="rect">
            <a:avLst/>
          </a:prstGeom>
          <a:noFill/>
          <a:ln>
            <a:noFill/>
          </a:ln>
        </p:spPr>
        <p:txBody>
          <a:bodyPr wrap="square" rtlCol="0">
            <a:spAutoFit/>
          </a:bodyPr>
          <a:lstStyle/>
          <a:p>
            <a:r>
              <a:rPr lang="en-US" sz="600" i="1" dirty="0">
                <a:latin typeface="Khmer UI" panose="020B0502040204020203"/>
              </a:rPr>
              <a:t>noisy chunk</a:t>
            </a:r>
            <a:endParaRPr lang="pt-PT" sz="600" i="1" dirty="0">
              <a:latin typeface="Khmer UI" panose="020B0502040204020203"/>
            </a:endParaRPr>
          </a:p>
        </p:txBody>
      </p:sp>
      <p:sp>
        <p:nvSpPr>
          <p:cNvPr id="25" name="TextBox 24">
            <a:extLst>
              <a:ext uri="{FF2B5EF4-FFF2-40B4-BE49-F238E27FC236}">
                <a16:creationId xmlns:a16="http://schemas.microsoft.com/office/drawing/2014/main" id="{689AD9DB-78E2-80CA-43BB-5FD6EF2EA214}"/>
              </a:ext>
            </a:extLst>
          </p:cNvPr>
          <p:cNvSpPr txBox="1"/>
          <p:nvPr/>
        </p:nvSpPr>
        <p:spPr>
          <a:xfrm>
            <a:off x="8616756" y="2978593"/>
            <a:ext cx="679355" cy="184666"/>
          </a:xfrm>
          <a:prstGeom prst="rect">
            <a:avLst/>
          </a:prstGeom>
          <a:solidFill>
            <a:schemeClr val="bg1"/>
          </a:solidFill>
          <a:ln>
            <a:solidFill>
              <a:schemeClr val="bg2">
                <a:lumMod val="50000"/>
              </a:schemeClr>
            </a:solidFill>
          </a:ln>
        </p:spPr>
        <p:txBody>
          <a:bodyPr wrap="square" rtlCol="0">
            <a:spAutoFit/>
          </a:bodyPr>
          <a:lstStyle/>
          <a:p>
            <a:pPr algn="ctr"/>
            <a:r>
              <a:rPr lang="en-US" sz="600" b="1" dirty="0" err="1">
                <a:latin typeface="Khmer UI" panose="020B0502040204020203"/>
              </a:rPr>
              <a:t>Downsample</a:t>
            </a:r>
            <a:endParaRPr lang="pt-PT" sz="600" b="1" dirty="0">
              <a:latin typeface="Khmer UI" panose="020B0502040204020203"/>
            </a:endParaRPr>
          </a:p>
        </p:txBody>
      </p:sp>
      <p:sp>
        <p:nvSpPr>
          <p:cNvPr id="26" name="TextBox 25">
            <a:extLst>
              <a:ext uri="{FF2B5EF4-FFF2-40B4-BE49-F238E27FC236}">
                <a16:creationId xmlns:a16="http://schemas.microsoft.com/office/drawing/2014/main" id="{441155A3-CA69-09F6-DDBB-01C8F2387408}"/>
              </a:ext>
            </a:extLst>
          </p:cNvPr>
          <p:cNvSpPr txBox="1"/>
          <p:nvPr/>
        </p:nvSpPr>
        <p:spPr>
          <a:xfrm>
            <a:off x="9333720" y="2976541"/>
            <a:ext cx="583929" cy="184666"/>
          </a:xfrm>
          <a:prstGeom prst="rect">
            <a:avLst/>
          </a:prstGeom>
          <a:solidFill>
            <a:schemeClr val="bg1"/>
          </a:solidFill>
          <a:ln>
            <a:solidFill>
              <a:schemeClr val="bg2">
                <a:lumMod val="50000"/>
              </a:schemeClr>
            </a:solidFill>
          </a:ln>
        </p:spPr>
        <p:txBody>
          <a:bodyPr wrap="square" rtlCol="0">
            <a:spAutoFit/>
          </a:bodyPr>
          <a:lstStyle/>
          <a:p>
            <a:pPr algn="ctr"/>
            <a:r>
              <a:rPr lang="en-US" sz="600" b="1" dirty="0">
                <a:latin typeface="Khmer UI" panose="020B0502040204020203"/>
              </a:rPr>
              <a:t>Filter ECG</a:t>
            </a:r>
            <a:endParaRPr lang="pt-PT" sz="600" b="1" dirty="0">
              <a:latin typeface="Khmer UI" panose="020B0502040204020203"/>
            </a:endParaRPr>
          </a:p>
        </p:txBody>
      </p:sp>
      <p:sp>
        <p:nvSpPr>
          <p:cNvPr id="33" name="TextBox 32">
            <a:extLst>
              <a:ext uri="{FF2B5EF4-FFF2-40B4-BE49-F238E27FC236}">
                <a16:creationId xmlns:a16="http://schemas.microsoft.com/office/drawing/2014/main" id="{E761465F-09DA-1D01-1EE2-0569C2BBC5DA}"/>
              </a:ext>
            </a:extLst>
          </p:cNvPr>
          <p:cNvSpPr txBox="1"/>
          <p:nvPr/>
        </p:nvSpPr>
        <p:spPr>
          <a:xfrm>
            <a:off x="7072902" y="1731683"/>
            <a:ext cx="837032" cy="200055"/>
          </a:xfrm>
          <a:prstGeom prst="rect">
            <a:avLst/>
          </a:prstGeom>
          <a:noFill/>
          <a:ln>
            <a:noFill/>
          </a:ln>
        </p:spPr>
        <p:txBody>
          <a:bodyPr wrap="square" rtlCol="0">
            <a:spAutoFit/>
          </a:bodyPr>
          <a:lstStyle/>
          <a:p>
            <a:r>
              <a:rPr lang="en-US" sz="700" b="1" dirty="0">
                <a:solidFill>
                  <a:srgbClr val="000000"/>
                </a:solidFill>
                <a:latin typeface="Khmer UI" panose="020B0502040204020203" pitchFamily="34" charset="0"/>
              </a:rPr>
              <a:t>GA correction</a:t>
            </a:r>
            <a:endParaRPr lang="pt-PT" sz="700" b="1" dirty="0">
              <a:solidFill>
                <a:srgbClr val="000000"/>
              </a:solidFill>
              <a:latin typeface="Khmer UI" panose="020B0502040204020203" pitchFamily="34" charset="0"/>
            </a:endParaRPr>
          </a:p>
        </p:txBody>
      </p:sp>
      <p:sp>
        <p:nvSpPr>
          <p:cNvPr id="58" name="Rectangle 57">
            <a:extLst>
              <a:ext uri="{FF2B5EF4-FFF2-40B4-BE49-F238E27FC236}">
                <a16:creationId xmlns:a16="http://schemas.microsoft.com/office/drawing/2014/main" id="{4E45E57B-CB83-11DC-AB91-E82AB7444464}"/>
              </a:ext>
            </a:extLst>
          </p:cNvPr>
          <p:cNvSpPr/>
          <p:nvPr/>
        </p:nvSpPr>
        <p:spPr>
          <a:xfrm>
            <a:off x="6385599" y="1908044"/>
            <a:ext cx="2197963" cy="140687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71" name="TextBox 70">
            <a:extLst>
              <a:ext uri="{FF2B5EF4-FFF2-40B4-BE49-F238E27FC236}">
                <a16:creationId xmlns:a16="http://schemas.microsoft.com/office/drawing/2014/main" id="{B427B971-B42D-7224-13DB-E1B23EA59491}"/>
              </a:ext>
            </a:extLst>
          </p:cNvPr>
          <p:cNvSpPr txBox="1"/>
          <p:nvPr/>
        </p:nvSpPr>
        <p:spPr>
          <a:xfrm>
            <a:off x="6618828" y="1939001"/>
            <a:ext cx="678090" cy="184666"/>
          </a:xfrm>
          <a:prstGeom prst="rect">
            <a:avLst/>
          </a:prstGeom>
          <a:noFill/>
          <a:ln>
            <a:noFill/>
          </a:ln>
        </p:spPr>
        <p:txBody>
          <a:bodyPr wrap="square" rtlCol="0">
            <a:spAutoFit/>
          </a:bodyPr>
          <a:lstStyle/>
          <a:p>
            <a:r>
              <a:rPr lang="en-US" sz="600" i="1" dirty="0">
                <a:latin typeface="Khmer UI" panose="020B0502040204020203"/>
              </a:rPr>
              <a:t>GA template</a:t>
            </a:r>
            <a:endParaRPr lang="pt-PT" sz="600" i="1" dirty="0">
              <a:latin typeface="Khmer UI" panose="020B0502040204020203"/>
            </a:endParaRPr>
          </a:p>
        </p:txBody>
      </p:sp>
      <p:cxnSp>
        <p:nvCxnSpPr>
          <p:cNvPr id="72" name="Straight Arrow Connector 71">
            <a:extLst>
              <a:ext uri="{FF2B5EF4-FFF2-40B4-BE49-F238E27FC236}">
                <a16:creationId xmlns:a16="http://schemas.microsoft.com/office/drawing/2014/main" id="{8D2E4804-E4CA-FDE6-96E4-2C052CC0EAA2}"/>
              </a:ext>
            </a:extLst>
          </p:cNvPr>
          <p:cNvCxnSpPr>
            <a:cxnSpLocks/>
          </p:cNvCxnSpPr>
          <p:nvPr/>
        </p:nvCxnSpPr>
        <p:spPr>
          <a:xfrm flipV="1">
            <a:off x="6881256" y="2227098"/>
            <a:ext cx="0" cy="107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660CC43-DABA-3F8E-9E69-21349B41A2B5}"/>
              </a:ext>
            </a:extLst>
          </p:cNvPr>
          <p:cNvCxnSpPr>
            <a:cxnSpLocks/>
            <a:stCxn id="15" idx="2"/>
          </p:cNvCxnSpPr>
          <p:nvPr/>
        </p:nvCxnSpPr>
        <p:spPr>
          <a:xfrm flipH="1">
            <a:off x="6881256" y="2519463"/>
            <a:ext cx="1190" cy="39509"/>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2E3F5E8-0292-CEDA-984E-A9F537318B4E}"/>
              </a:ext>
            </a:extLst>
          </p:cNvPr>
          <p:cNvSpPr/>
          <p:nvPr/>
        </p:nvSpPr>
        <p:spPr>
          <a:xfrm>
            <a:off x="9987724" y="2321579"/>
            <a:ext cx="632466" cy="291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grpSp>
        <p:nvGrpSpPr>
          <p:cNvPr id="39" name="Group 38">
            <a:extLst>
              <a:ext uri="{FF2B5EF4-FFF2-40B4-BE49-F238E27FC236}">
                <a16:creationId xmlns:a16="http://schemas.microsoft.com/office/drawing/2014/main" id="{CDBE800D-7C04-6D64-B069-BB839809D82F}"/>
              </a:ext>
            </a:extLst>
          </p:cNvPr>
          <p:cNvGrpSpPr/>
          <p:nvPr/>
        </p:nvGrpSpPr>
        <p:grpSpPr>
          <a:xfrm rot="459139">
            <a:off x="10024897" y="2321556"/>
            <a:ext cx="29188" cy="29188"/>
            <a:chOff x="7265424" y="1601350"/>
            <a:chExt cx="45791" cy="45791"/>
          </a:xfrm>
        </p:grpSpPr>
        <p:cxnSp>
          <p:nvCxnSpPr>
            <p:cNvPr id="94" name="Straight Connector 93">
              <a:extLst>
                <a:ext uri="{FF2B5EF4-FFF2-40B4-BE49-F238E27FC236}">
                  <a16:creationId xmlns:a16="http://schemas.microsoft.com/office/drawing/2014/main" id="{8F9FF2E5-F6F9-229F-BBE6-D2DA672EECD6}"/>
                </a:ext>
              </a:extLst>
            </p:cNvPr>
            <p:cNvCxnSpPr>
              <a:cxnSpLocks/>
            </p:cNvCxnSpPr>
            <p:nvPr/>
          </p:nvCxnSpPr>
          <p:spPr>
            <a:xfrm>
              <a:off x="7265424" y="1607059"/>
              <a:ext cx="45791" cy="3274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E307A5F-D6B0-95B4-BA78-DBC562F5BB81}"/>
                </a:ext>
              </a:extLst>
            </p:cNvPr>
            <p:cNvCxnSpPr>
              <a:cxnSpLocks/>
            </p:cNvCxnSpPr>
            <p:nvPr/>
          </p:nvCxnSpPr>
          <p:spPr>
            <a:xfrm rot="5400000">
              <a:off x="7264536" y="1607872"/>
              <a:ext cx="45791" cy="3274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8417682E-5A0F-E027-49E2-DA1B9CC4BD82}"/>
              </a:ext>
            </a:extLst>
          </p:cNvPr>
          <p:cNvGrpSpPr/>
          <p:nvPr/>
        </p:nvGrpSpPr>
        <p:grpSpPr>
          <a:xfrm rot="459139">
            <a:off x="10246487" y="2321556"/>
            <a:ext cx="29188" cy="29188"/>
            <a:chOff x="7265424" y="1601350"/>
            <a:chExt cx="45791" cy="45791"/>
          </a:xfrm>
        </p:grpSpPr>
        <p:cxnSp>
          <p:nvCxnSpPr>
            <p:cNvPr id="92" name="Straight Connector 91">
              <a:extLst>
                <a:ext uri="{FF2B5EF4-FFF2-40B4-BE49-F238E27FC236}">
                  <a16:creationId xmlns:a16="http://schemas.microsoft.com/office/drawing/2014/main" id="{47CE0070-2882-2733-17EB-0D97E36BC6F3}"/>
                </a:ext>
              </a:extLst>
            </p:cNvPr>
            <p:cNvCxnSpPr>
              <a:cxnSpLocks/>
            </p:cNvCxnSpPr>
            <p:nvPr/>
          </p:nvCxnSpPr>
          <p:spPr>
            <a:xfrm>
              <a:off x="7265424" y="1607059"/>
              <a:ext cx="45791" cy="3274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A35A463-C5A4-F12B-44BE-9B2F319BC7EE}"/>
                </a:ext>
              </a:extLst>
            </p:cNvPr>
            <p:cNvCxnSpPr>
              <a:cxnSpLocks/>
            </p:cNvCxnSpPr>
            <p:nvPr/>
          </p:nvCxnSpPr>
          <p:spPr>
            <a:xfrm rot="5400000">
              <a:off x="7264536" y="1607872"/>
              <a:ext cx="45791" cy="3274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8B40E219-A7AC-33FA-CEA9-065FE6FED1B6}"/>
              </a:ext>
            </a:extLst>
          </p:cNvPr>
          <p:cNvSpPr txBox="1"/>
          <p:nvPr/>
        </p:nvSpPr>
        <p:spPr>
          <a:xfrm>
            <a:off x="10122767" y="2107846"/>
            <a:ext cx="497309" cy="200055"/>
          </a:xfrm>
          <a:prstGeom prst="rect">
            <a:avLst/>
          </a:prstGeom>
          <a:noFill/>
          <a:ln>
            <a:noFill/>
          </a:ln>
        </p:spPr>
        <p:txBody>
          <a:bodyPr wrap="square" rtlCol="0">
            <a:spAutoFit/>
          </a:bodyPr>
          <a:lstStyle/>
          <a:p>
            <a:r>
              <a:rPr lang="en-US" sz="700" i="1" dirty="0">
                <a:latin typeface="Khmer UI" panose="020B0502040204020203"/>
              </a:rPr>
              <a:t>R-peaks</a:t>
            </a:r>
            <a:endParaRPr lang="pt-PT" sz="700" i="1" dirty="0">
              <a:latin typeface="Khmer UI" panose="020B0502040204020203"/>
            </a:endParaRPr>
          </a:p>
        </p:txBody>
      </p:sp>
      <p:grpSp>
        <p:nvGrpSpPr>
          <p:cNvPr id="155" name="Group 154">
            <a:extLst>
              <a:ext uri="{FF2B5EF4-FFF2-40B4-BE49-F238E27FC236}">
                <a16:creationId xmlns:a16="http://schemas.microsoft.com/office/drawing/2014/main" id="{38FCFCB8-BCA1-5E75-539F-51F058DD591C}"/>
              </a:ext>
            </a:extLst>
          </p:cNvPr>
          <p:cNvGrpSpPr/>
          <p:nvPr/>
        </p:nvGrpSpPr>
        <p:grpSpPr>
          <a:xfrm>
            <a:off x="9997357" y="2724229"/>
            <a:ext cx="667265" cy="212166"/>
            <a:chOff x="10133644" y="2954271"/>
            <a:chExt cx="667265" cy="212166"/>
          </a:xfrm>
        </p:grpSpPr>
        <p:sp>
          <p:nvSpPr>
            <p:cNvPr id="34" name="Rectangle 33">
              <a:extLst>
                <a:ext uri="{FF2B5EF4-FFF2-40B4-BE49-F238E27FC236}">
                  <a16:creationId xmlns:a16="http://schemas.microsoft.com/office/drawing/2014/main" id="{0676664B-46A7-8638-5DA9-98D06146AEC2}"/>
                </a:ext>
              </a:extLst>
            </p:cNvPr>
            <p:cNvSpPr/>
            <p:nvPr/>
          </p:nvSpPr>
          <p:spPr>
            <a:xfrm>
              <a:off x="10133644" y="3004780"/>
              <a:ext cx="95876" cy="114465"/>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35" name="Rectangle 34">
              <a:extLst>
                <a:ext uri="{FF2B5EF4-FFF2-40B4-BE49-F238E27FC236}">
                  <a16:creationId xmlns:a16="http://schemas.microsoft.com/office/drawing/2014/main" id="{DE870B07-CAFC-EF2F-9C4A-C1EE1963A7F2}"/>
                </a:ext>
              </a:extLst>
            </p:cNvPr>
            <p:cNvSpPr/>
            <p:nvPr/>
          </p:nvSpPr>
          <p:spPr>
            <a:xfrm>
              <a:off x="10222766" y="3004779"/>
              <a:ext cx="254647" cy="114465"/>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36" name="Rectangle 35">
              <a:extLst>
                <a:ext uri="{FF2B5EF4-FFF2-40B4-BE49-F238E27FC236}">
                  <a16:creationId xmlns:a16="http://schemas.microsoft.com/office/drawing/2014/main" id="{C5AB0A1C-F0C0-85EF-0F0B-45BBF1721044}"/>
                </a:ext>
              </a:extLst>
            </p:cNvPr>
            <p:cNvSpPr/>
            <p:nvPr/>
          </p:nvSpPr>
          <p:spPr>
            <a:xfrm>
              <a:off x="10478497" y="3004779"/>
              <a:ext cx="176297" cy="114465"/>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37" name="Rectangle 36">
              <a:extLst>
                <a:ext uri="{FF2B5EF4-FFF2-40B4-BE49-F238E27FC236}">
                  <a16:creationId xmlns:a16="http://schemas.microsoft.com/office/drawing/2014/main" id="{7C153521-E84D-828F-9C79-B08F0A4306F8}"/>
                </a:ext>
              </a:extLst>
            </p:cNvPr>
            <p:cNvSpPr/>
            <p:nvPr/>
          </p:nvSpPr>
          <p:spPr>
            <a:xfrm>
              <a:off x="10656653" y="3005037"/>
              <a:ext cx="144256" cy="11446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cxnSp>
          <p:nvCxnSpPr>
            <p:cNvPr id="42" name="Straight Connector 41">
              <a:extLst>
                <a:ext uri="{FF2B5EF4-FFF2-40B4-BE49-F238E27FC236}">
                  <a16:creationId xmlns:a16="http://schemas.microsoft.com/office/drawing/2014/main" id="{9BFAE019-588B-8DE9-F3F8-D240D7E08554}"/>
                </a:ext>
              </a:extLst>
            </p:cNvPr>
            <p:cNvCxnSpPr>
              <a:cxnSpLocks/>
            </p:cNvCxnSpPr>
            <p:nvPr/>
          </p:nvCxnSpPr>
          <p:spPr>
            <a:xfrm>
              <a:off x="10749362" y="2954271"/>
              <a:ext cx="0" cy="21216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49F8C38-305D-7B97-C56E-96B6E07CE175}"/>
                </a:ext>
              </a:extLst>
            </p:cNvPr>
            <p:cNvCxnSpPr>
              <a:cxnSpLocks/>
            </p:cNvCxnSpPr>
            <p:nvPr/>
          </p:nvCxnSpPr>
          <p:spPr>
            <a:xfrm>
              <a:off x="10133644" y="2954271"/>
              <a:ext cx="0" cy="21216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02768A37-8B6A-74CD-7699-21FDD1769316}"/>
              </a:ext>
            </a:extLst>
          </p:cNvPr>
          <p:cNvSpPr/>
          <p:nvPr/>
        </p:nvSpPr>
        <p:spPr>
          <a:xfrm>
            <a:off x="11896071" y="2112668"/>
            <a:ext cx="143243" cy="12185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46" name="TextBox 45">
            <a:extLst>
              <a:ext uri="{FF2B5EF4-FFF2-40B4-BE49-F238E27FC236}">
                <a16:creationId xmlns:a16="http://schemas.microsoft.com/office/drawing/2014/main" id="{406FE8BF-B274-AFC1-DA7E-4598736F666B}"/>
              </a:ext>
            </a:extLst>
          </p:cNvPr>
          <p:cNvSpPr txBox="1"/>
          <p:nvPr/>
        </p:nvSpPr>
        <p:spPr>
          <a:xfrm>
            <a:off x="11404721" y="2068831"/>
            <a:ext cx="429639" cy="184666"/>
          </a:xfrm>
          <a:prstGeom prst="rect">
            <a:avLst/>
          </a:prstGeom>
          <a:noFill/>
          <a:ln>
            <a:solidFill>
              <a:schemeClr val="bg2">
                <a:lumMod val="50000"/>
              </a:schemeClr>
            </a:solidFill>
          </a:ln>
        </p:spPr>
        <p:txBody>
          <a:bodyPr wrap="square" rtlCol="0">
            <a:spAutoFit/>
          </a:bodyPr>
          <a:lstStyle/>
          <a:p>
            <a:pPr algn="ctr"/>
            <a:r>
              <a:rPr lang="en-US" sz="600" dirty="0">
                <a:latin typeface="Khmer UI" panose="020B0502040204020203"/>
              </a:rPr>
              <a:t>Select</a:t>
            </a:r>
            <a:endParaRPr lang="pt-PT" sz="600" dirty="0">
              <a:latin typeface="Khmer UI" panose="020B0502040204020203"/>
            </a:endParaRPr>
          </a:p>
        </p:txBody>
      </p:sp>
      <p:grpSp>
        <p:nvGrpSpPr>
          <p:cNvPr id="47" name="Group 46">
            <a:extLst>
              <a:ext uri="{FF2B5EF4-FFF2-40B4-BE49-F238E27FC236}">
                <a16:creationId xmlns:a16="http://schemas.microsoft.com/office/drawing/2014/main" id="{574DFC4E-4310-CC93-2A44-35E9D21EB0E4}"/>
              </a:ext>
            </a:extLst>
          </p:cNvPr>
          <p:cNvGrpSpPr/>
          <p:nvPr/>
        </p:nvGrpSpPr>
        <p:grpSpPr>
          <a:xfrm>
            <a:off x="10868803" y="2106911"/>
            <a:ext cx="497309" cy="122230"/>
            <a:chOff x="24939687" y="23561753"/>
            <a:chExt cx="1913764" cy="470369"/>
          </a:xfrm>
        </p:grpSpPr>
        <p:sp>
          <p:nvSpPr>
            <p:cNvPr id="89" name="Rectangle 88">
              <a:extLst>
                <a:ext uri="{FF2B5EF4-FFF2-40B4-BE49-F238E27FC236}">
                  <a16:creationId xmlns:a16="http://schemas.microsoft.com/office/drawing/2014/main" id="{A5F14C00-495F-FA94-0987-DC78A8DC3FE5}"/>
                </a:ext>
              </a:extLst>
            </p:cNvPr>
            <p:cNvSpPr/>
            <p:nvPr/>
          </p:nvSpPr>
          <p:spPr>
            <a:xfrm>
              <a:off x="24939687" y="23561753"/>
              <a:ext cx="1913764" cy="470369"/>
            </a:xfrm>
            <a:prstGeom prst="rect">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90" name="Rectangle 89">
              <a:extLst>
                <a:ext uri="{FF2B5EF4-FFF2-40B4-BE49-F238E27FC236}">
                  <a16:creationId xmlns:a16="http://schemas.microsoft.com/office/drawing/2014/main" id="{007F1D4F-85E0-D7C8-75FA-739A1C80FC82}"/>
                </a:ext>
              </a:extLst>
            </p:cNvPr>
            <p:cNvSpPr/>
            <p:nvPr/>
          </p:nvSpPr>
          <p:spPr>
            <a:xfrm>
              <a:off x="26049690" y="23579172"/>
              <a:ext cx="201180" cy="4434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91" name="Rectangle 90">
              <a:extLst>
                <a:ext uri="{FF2B5EF4-FFF2-40B4-BE49-F238E27FC236}">
                  <a16:creationId xmlns:a16="http://schemas.microsoft.com/office/drawing/2014/main" id="{42C57647-4AC4-FA0F-167D-2C5B51F0A81F}"/>
                </a:ext>
              </a:extLst>
            </p:cNvPr>
            <p:cNvSpPr/>
            <p:nvPr/>
          </p:nvSpPr>
          <p:spPr>
            <a:xfrm>
              <a:off x="24946294" y="23581135"/>
              <a:ext cx="201180" cy="4349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grpSp>
      <p:sp>
        <p:nvSpPr>
          <p:cNvPr id="48" name="TextBox 47">
            <a:extLst>
              <a:ext uri="{FF2B5EF4-FFF2-40B4-BE49-F238E27FC236}">
                <a16:creationId xmlns:a16="http://schemas.microsoft.com/office/drawing/2014/main" id="{B7166D3D-B9F0-1B78-1072-A4EDB6E359F0}"/>
              </a:ext>
            </a:extLst>
          </p:cNvPr>
          <p:cNvSpPr txBox="1"/>
          <p:nvPr/>
        </p:nvSpPr>
        <p:spPr>
          <a:xfrm>
            <a:off x="10809103" y="1930944"/>
            <a:ext cx="678090" cy="184666"/>
          </a:xfrm>
          <a:prstGeom prst="rect">
            <a:avLst/>
          </a:prstGeom>
          <a:noFill/>
          <a:ln>
            <a:noFill/>
          </a:ln>
        </p:spPr>
        <p:txBody>
          <a:bodyPr wrap="square" rtlCol="0">
            <a:spAutoFit/>
          </a:bodyPr>
          <a:lstStyle/>
          <a:p>
            <a:r>
              <a:rPr lang="en-US" sz="600" i="1" dirty="0">
                <a:latin typeface="Khmer UI" panose="020B0502040204020203"/>
              </a:rPr>
              <a:t>PA template</a:t>
            </a:r>
            <a:endParaRPr lang="pt-PT" sz="600" i="1" dirty="0">
              <a:latin typeface="Khmer UI" panose="020B0502040204020203"/>
            </a:endParaRPr>
          </a:p>
        </p:txBody>
      </p:sp>
      <p:sp>
        <p:nvSpPr>
          <p:cNvPr id="49" name="TextBox 48">
            <a:extLst>
              <a:ext uri="{FF2B5EF4-FFF2-40B4-BE49-F238E27FC236}">
                <a16:creationId xmlns:a16="http://schemas.microsoft.com/office/drawing/2014/main" id="{529156C6-35B6-D542-3911-BDB263032B6E}"/>
              </a:ext>
            </a:extLst>
          </p:cNvPr>
          <p:cNvSpPr txBox="1"/>
          <p:nvPr/>
        </p:nvSpPr>
        <p:spPr>
          <a:xfrm>
            <a:off x="11741949" y="1865158"/>
            <a:ext cx="544084" cy="276999"/>
          </a:xfrm>
          <a:prstGeom prst="rect">
            <a:avLst/>
          </a:prstGeom>
          <a:noFill/>
          <a:ln>
            <a:noFill/>
          </a:ln>
        </p:spPr>
        <p:txBody>
          <a:bodyPr wrap="square" rtlCol="0">
            <a:spAutoFit/>
          </a:bodyPr>
          <a:lstStyle/>
          <a:p>
            <a:r>
              <a:rPr lang="en-US" sz="600" i="1" dirty="0">
                <a:latin typeface="Khmer UI" panose="020B0502040204020203"/>
              </a:rPr>
              <a:t>chunk template</a:t>
            </a:r>
            <a:endParaRPr lang="pt-PT" sz="600" i="1" dirty="0">
              <a:latin typeface="Khmer UI" panose="020B0502040204020203"/>
            </a:endParaRPr>
          </a:p>
        </p:txBody>
      </p:sp>
      <p:grpSp>
        <p:nvGrpSpPr>
          <p:cNvPr id="50" name="Group 49">
            <a:extLst>
              <a:ext uri="{FF2B5EF4-FFF2-40B4-BE49-F238E27FC236}">
                <a16:creationId xmlns:a16="http://schemas.microsoft.com/office/drawing/2014/main" id="{5F116739-DBA4-D441-24C1-7969CF057D59}"/>
              </a:ext>
            </a:extLst>
          </p:cNvPr>
          <p:cNvGrpSpPr/>
          <p:nvPr/>
        </p:nvGrpSpPr>
        <p:grpSpPr>
          <a:xfrm>
            <a:off x="10871001" y="2469158"/>
            <a:ext cx="517896" cy="450315"/>
            <a:chOff x="23546585" y="24177882"/>
            <a:chExt cx="1992985" cy="1732919"/>
          </a:xfrm>
        </p:grpSpPr>
        <p:sp>
          <p:nvSpPr>
            <p:cNvPr id="79" name="Rectangle 78">
              <a:extLst>
                <a:ext uri="{FF2B5EF4-FFF2-40B4-BE49-F238E27FC236}">
                  <a16:creationId xmlns:a16="http://schemas.microsoft.com/office/drawing/2014/main" id="{C009DF90-561C-970E-0093-7CFDD7DFABA9}"/>
                </a:ext>
              </a:extLst>
            </p:cNvPr>
            <p:cNvSpPr/>
            <p:nvPr/>
          </p:nvSpPr>
          <p:spPr>
            <a:xfrm>
              <a:off x="23548140" y="24383006"/>
              <a:ext cx="147786" cy="47036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80" name="Rectangle 79">
              <a:extLst>
                <a:ext uri="{FF2B5EF4-FFF2-40B4-BE49-F238E27FC236}">
                  <a16:creationId xmlns:a16="http://schemas.microsoft.com/office/drawing/2014/main" id="{5395C857-F83F-AB35-A131-8A605F97A84B}"/>
                </a:ext>
              </a:extLst>
            </p:cNvPr>
            <p:cNvSpPr/>
            <p:nvPr/>
          </p:nvSpPr>
          <p:spPr>
            <a:xfrm>
              <a:off x="23548140" y="24866446"/>
              <a:ext cx="303054" cy="47036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cxnSp>
          <p:nvCxnSpPr>
            <p:cNvPr id="81" name="Straight Connector 80">
              <a:extLst>
                <a:ext uri="{FF2B5EF4-FFF2-40B4-BE49-F238E27FC236}">
                  <a16:creationId xmlns:a16="http://schemas.microsoft.com/office/drawing/2014/main" id="{E8CCDE25-8DD9-259B-955A-655C01297744}"/>
                </a:ext>
              </a:extLst>
            </p:cNvPr>
            <p:cNvCxnSpPr>
              <a:cxnSpLocks/>
            </p:cNvCxnSpPr>
            <p:nvPr/>
          </p:nvCxnSpPr>
          <p:spPr>
            <a:xfrm>
              <a:off x="25539570" y="24177882"/>
              <a:ext cx="0" cy="173291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FE28A007-8BA0-846F-1050-83E5D42D118D}"/>
                </a:ext>
              </a:extLst>
            </p:cNvPr>
            <p:cNvSpPr/>
            <p:nvPr/>
          </p:nvSpPr>
          <p:spPr>
            <a:xfrm>
              <a:off x="23693205" y="24382942"/>
              <a:ext cx="660686" cy="47036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83" name="Rectangle 82">
              <a:extLst>
                <a:ext uri="{FF2B5EF4-FFF2-40B4-BE49-F238E27FC236}">
                  <a16:creationId xmlns:a16="http://schemas.microsoft.com/office/drawing/2014/main" id="{B1B8CA52-3674-E887-BC83-F1F0AE216B59}"/>
                </a:ext>
              </a:extLst>
            </p:cNvPr>
            <p:cNvSpPr/>
            <p:nvPr/>
          </p:nvSpPr>
          <p:spPr>
            <a:xfrm>
              <a:off x="24514625" y="24875216"/>
              <a:ext cx="196978" cy="45899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84" name="Rectangle 83">
              <a:extLst>
                <a:ext uri="{FF2B5EF4-FFF2-40B4-BE49-F238E27FC236}">
                  <a16:creationId xmlns:a16="http://schemas.microsoft.com/office/drawing/2014/main" id="{40ABD245-41D9-36D7-1631-87BA4C7C6285}"/>
                </a:ext>
              </a:extLst>
            </p:cNvPr>
            <p:cNvSpPr/>
            <p:nvPr/>
          </p:nvSpPr>
          <p:spPr>
            <a:xfrm>
              <a:off x="23550940" y="25336815"/>
              <a:ext cx="188765" cy="47036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cxnSp>
          <p:nvCxnSpPr>
            <p:cNvPr id="85" name="Straight Connector 84">
              <a:extLst>
                <a:ext uri="{FF2B5EF4-FFF2-40B4-BE49-F238E27FC236}">
                  <a16:creationId xmlns:a16="http://schemas.microsoft.com/office/drawing/2014/main" id="{F1D89E0D-E7F3-0BDC-30DD-FFBC119BE6C0}"/>
                </a:ext>
              </a:extLst>
            </p:cNvPr>
            <p:cNvCxnSpPr>
              <a:cxnSpLocks/>
            </p:cNvCxnSpPr>
            <p:nvPr/>
          </p:nvCxnSpPr>
          <p:spPr>
            <a:xfrm>
              <a:off x="23546585" y="24177882"/>
              <a:ext cx="0" cy="173291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B3793B67-6EB4-9D9E-822E-94D03D798C84}"/>
                </a:ext>
              </a:extLst>
            </p:cNvPr>
            <p:cNvSpPr/>
            <p:nvPr/>
          </p:nvSpPr>
          <p:spPr>
            <a:xfrm>
              <a:off x="24318147" y="24292215"/>
              <a:ext cx="154311" cy="575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87" name="Rectangle 86">
              <a:extLst>
                <a:ext uri="{FF2B5EF4-FFF2-40B4-BE49-F238E27FC236}">
                  <a16:creationId xmlns:a16="http://schemas.microsoft.com/office/drawing/2014/main" id="{189441CB-37CB-2C6F-20F7-BE9CE7FA77D3}"/>
                </a:ext>
              </a:extLst>
            </p:cNvPr>
            <p:cNvSpPr/>
            <p:nvPr/>
          </p:nvSpPr>
          <p:spPr>
            <a:xfrm>
              <a:off x="24897565" y="24815007"/>
              <a:ext cx="121248" cy="547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88" name="Rectangle 87">
              <a:extLst>
                <a:ext uri="{FF2B5EF4-FFF2-40B4-BE49-F238E27FC236}">
                  <a16:creationId xmlns:a16="http://schemas.microsoft.com/office/drawing/2014/main" id="{E77E5238-6FA3-B764-538C-9D4BED733784}"/>
                </a:ext>
              </a:extLst>
            </p:cNvPr>
            <p:cNvSpPr/>
            <p:nvPr/>
          </p:nvSpPr>
          <p:spPr>
            <a:xfrm>
              <a:off x="23834321" y="24866921"/>
              <a:ext cx="660686" cy="47036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dirty="0"/>
            </a:p>
          </p:txBody>
        </p:sp>
      </p:grpSp>
      <p:sp>
        <p:nvSpPr>
          <p:cNvPr id="51" name="TextBox 50">
            <a:extLst>
              <a:ext uri="{FF2B5EF4-FFF2-40B4-BE49-F238E27FC236}">
                <a16:creationId xmlns:a16="http://schemas.microsoft.com/office/drawing/2014/main" id="{662D6091-7932-040B-C240-CFAAFD9595C2}"/>
              </a:ext>
            </a:extLst>
          </p:cNvPr>
          <p:cNvSpPr txBox="1"/>
          <p:nvPr/>
        </p:nvSpPr>
        <p:spPr>
          <a:xfrm>
            <a:off x="11460225" y="3003366"/>
            <a:ext cx="534279" cy="184666"/>
          </a:xfrm>
          <a:prstGeom prst="rect">
            <a:avLst/>
          </a:prstGeom>
          <a:noFill/>
          <a:ln>
            <a:solidFill>
              <a:schemeClr val="bg2">
                <a:lumMod val="50000"/>
              </a:schemeClr>
            </a:solidFill>
          </a:ln>
        </p:spPr>
        <p:txBody>
          <a:bodyPr wrap="square" rtlCol="0">
            <a:spAutoFit/>
          </a:bodyPr>
          <a:lstStyle/>
          <a:p>
            <a:pPr algn="ctr"/>
            <a:r>
              <a:rPr lang="en-US" sz="600" dirty="0">
                <a:latin typeface="Khmer UI" panose="020B0502040204020203"/>
              </a:rPr>
              <a:t>Subtract</a:t>
            </a:r>
            <a:endParaRPr lang="pt-PT" sz="600" dirty="0">
              <a:latin typeface="Khmer UI" panose="020B0502040204020203"/>
            </a:endParaRPr>
          </a:p>
        </p:txBody>
      </p:sp>
      <p:cxnSp>
        <p:nvCxnSpPr>
          <p:cNvPr id="56" name="Straight Arrow Connector 55">
            <a:extLst>
              <a:ext uri="{FF2B5EF4-FFF2-40B4-BE49-F238E27FC236}">
                <a16:creationId xmlns:a16="http://schemas.microsoft.com/office/drawing/2014/main" id="{71A9297B-CF71-765A-A497-952B2330BEAE}"/>
              </a:ext>
            </a:extLst>
          </p:cNvPr>
          <p:cNvCxnSpPr>
            <a:cxnSpLocks/>
            <a:endCxn id="45" idx="2"/>
          </p:cNvCxnSpPr>
          <p:nvPr/>
        </p:nvCxnSpPr>
        <p:spPr>
          <a:xfrm flipV="1">
            <a:off x="11967693" y="2234518"/>
            <a:ext cx="0" cy="76884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2E924FED-37F0-17AC-9826-FD0AFC6EE5B2}"/>
              </a:ext>
            </a:extLst>
          </p:cNvPr>
          <p:cNvSpPr/>
          <p:nvPr/>
        </p:nvSpPr>
        <p:spPr>
          <a:xfrm>
            <a:off x="9964892" y="1908044"/>
            <a:ext cx="2197963" cy="140365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60" name="TextBox 59">
            <a:extLst>
              <a:ext uri="{FF2B5EF4-FFF2-40B4-BE49-F238E27FC236}">
                <a16:creationId xmlns:a16="http://schemas.microsoft.com/office/drawing/2014/main" id="{79739EA8-7ED8-C287-904A-7C6E8EA5D08C}"/>
              </a:ext>
            </a:extLst>
          </p:cNvPr>
          <p:cNvSpPr txBox="1"/>
          <p:nvPr/>
        </p:nvSpPr>
        <p:spPr>
          <a:xfrm>
            <a:off x="11796164" y="3668631"/>
            <a:ext cx="491982" cy="307777"/>
          </a:xfrm>
          <a:prstGeom prst="rect">
            <a:avLst/>
          </a:prstGeom>
          <a:noFill/>
          <a:ln>
            <a:noFill/>
          </a:ln>
        </p:spPr>
        <p:txBody>
          <a:bodyPr wrap="square" rtlCol="0">
            <a:spAutoFit/>
          </a:bodyPr>
          <a:lstStyle/>
          <a:p>
            <a:r>
              <a:rPr lang="en-US" sz="700" i="1" dirty="0">
                <a:latin typeface="Khmer UI" panose="020B0502040204020203"/>
              </a:rPr>
              <a:t>clean chunk</a:t>
            </a:r>
            <a:endParaRPr lang="pt-PT" sz="700" i="1" dirty="0">
              <a:latin typeface="Khmer UI" panose="020B0502040204020203"/>
            </a:endParaRPr>
          </a:p>
        </p:txBody>
      </p:sp>
      <p:cxnSp>
        <p:nvCxnSpPr>
          <p:cNvPr id="61" name="Straight Arrow Connector 60">
            <a:extLst>
              <a:ext uri="{FF2B5EF4-FFF2-40B4-BE49-F238E27FC236}">
                <a16:creationId xmlns:a16="http://schemas.microsoft.com/office/drawing/2014/main" id="{679C4059-88E2-CF10-F1B0-5B5858F5430B}"/>
              </a:ext>
            </a:extLst>
          </p:cNvPr>
          <p:cNvCxnSpPr>
            <a:cxnSpLocks/>
          </p:cNvCxnSpPr>
          <p:nvPr/>
        </p:nvCxnSpPr>
        <p:spPr>
          <a:xfrm flipV="1">
            <a:off x="10303957" y="2901502"/>
            <a:ext cx="0" cy="17384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EF5DB92-1F17-0E95-2B18-A20242E647B0}"/>
              </a:ext>
            </a:extLst>
          </p:cNvPr>
          <p:cNvSpPr txBox="1"/>
          <p:nvPr/>
        </p:nvSpPr>
        <p:spPr>
          <a:xfrm>
            <a:off x="10068688" y="2468763"/>
            <a:ext cx="470184" cy="184666"/>
          </a:xfrm>
          <a:prstGeom prst="rect">
            <a:avLst/>
          </a:prstGeom>
          <a:noFill/>
          <a:ln>
            <a:solidFill>
              <a:schemeClr val="bg2">
                <a:lumMod val="50000"/>
              </a:schemeClr>
            </a:solidFill>
          </a:ln>
        </p:spPr>
        <p:txBody>
          <a:bodyPr wrap="square" rtlCol="0">
            <a:spAutoFit/>
          </a:bodyPr>
          <a:lstStyle/>
          <a:p>
            <a:pPr algn="ctr"/>
            <a:r>
              <a:rPr lang="en-US" sz="600" dirty="0">
                <a:latin typeface="Khmer UI" panose="020B0502040204020203"/>
              </a:rPr>
              <a:t>Predict</a:t>
            </a:r>
            <a:endParaRPr lang="pt-PT" sz="600" dirty="0">
              <a:latin typeface="Khmer UI" panose="020B0502040204020203"/>
            </a:endParaRPr>
          </a:p>
        </p:txBody>
      </p:sp>
      <p:cxnSp>
        <p:nvCxnSpPr>
          <p:cNvPr id="63" name="Straight Arrow Connector 62">
            <a:extLst>
              <a:ext uri="{FF2B5EF4-FFF2-40B4-BE49-F238E27FC236}">
                <a16:creationId xmlns:a16="http://schemas.microsoft.com/office/drawing/2014/main" id="{EBC9B205-3A58-B96A-94BD-D2B075FEA5BD}"/>
              </a:ext>
            </a:extLst>
          </p:cNvPr>
          <p:cNvCxnSpPr>
            <a:cxnSpLocks/>
          </p:cNvCxnSpPr>
          <p:nvPr/>
        </p:nvCxnSpPr>
        <p:spPr>
          <a:xfrm>
            <a:off x="10303957" y="2683378"/>
            <a:ext cx="0" cy="96407"/>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DC2A7AB-A1DE-A77E-F75B-F773F5B56213}"/>
              </a:ext>
            </a:extLst>
          </p:cNvPr>
          <p:cNvCxnSpPr>
            <a:cxnSpLocks/>
            <a:stCxn id="62" idx="0"/>
          </p:cNvCxnSpPr>
          <p:nvPr/>
        </p:nvCxnSpPr>
        <p:spPr>
          <a:xfrm flipV="1">
            <a:off x="10303780" y="2347222"/>
            <a:ext cx="177" cy="12154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F4D2F07-63A8-238F-B57E-E7C77879C44C}"/>
              </a:ext>
            </a:extLst>
          </p:cNvPr>
          <p:cNvCxnSpPr>
            <a:cxnSpLocks/>
          </p:cNvCxnSpPr>
          <p:nvPr/>
        </p:nvCxnSpPr>
        <p:spPr>
          <a:xfrm>
            <a:off x="10692335" y="2558971"/>
            <a:ext cx="140170"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9EA0C02-0117-5B86-8B9F-321DE79C8E7E}"/>
              </a:ext>
            </a:extLst>
          </p:cNvPr>
          <p:cNvCxnSpPr>
            <a:cxnSpLocks/>
          </p:cNvCxnSpPr>
          <p:nvPr/>
        </p:nvCxnSpPr>
        <p:spPr>
          <a:xfrm>
            <a:off x="10692335" y="2334797"/>
            <a:ext cx="0" cy="486704"/>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C4209864-4363-3891-1E5B-2D648113E875}"/>
              </a:ext>
            </a:extLst>
          </p:cNvPr>
          <p:cNvGrpSpPr/>
          <p:nvPr/>
        </p:nvGrpSpPr>
        <p:grpSpPr>
          <a:xfrm rot="459139">
            <a:off x="10559138" y="2321556"/>
            <a:ext cx="29188" cy="29188"/>
            <a:chOff x="7265424" y="1601350"/>
            <a:chExt cx="45791" cy="45791"/>
          </a:xfrm>
        </p:grpSpPr>
        <p:cxnSp>
          <p:nvCxnSpPr>
            <p:cNvPr id="77" name="Straight Connector 76">
              <a:extLst>
                <a:ext uri="{FF2B5EF4-FFF2-40B4-BE49-F238E27FC236}">
                  <a16:creationId xmlns:a16="http://schemas.microsoft.com/office/drawing/2014/main" id="{176F15A3-BA06-9929-BBF4-7225B6FD2360}"/>
                </a:ext>
              </a:extLst>
            </p:cNvPr>
            <p:cNvCxnSpPr>
              <a:cxnSpLocks/>
            </p:cNvCxnSpPr>
            <p:nvPr/>
          </p:nvCxnSpPr>
          <p:spPr>
            <a:xfrm>
              <a:off x="7265424" y="1607059"/>
              <a:ext cx="45791" cy="3274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3900428-0D19-DC65-8DA7-8D1DAB3938FB}"/>
                </a:ext>
              </a:extLst>
            </p:cNvPr>
            <p:cNvCxnSpPr>
              <a:cxnSpLocks/>
            </p:cNvCxnSpPr>
            <p:nvPr/>
          </p:nvCxnSpPr>
          <p:spPr>
            <a:xfrm rot="5400000">
              <a:off x="7264536" y="1607872"/>
              <a:ext cx="45791" cy="3274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5" name="Rectangle 74">
            <a:extLst>
              <a:ext uri="{FF2B5EF4-FFF2-40B4-BE49-F238E27FC236}">
                <a16:creationId xmlns:a16="http://schemas.microsoft.com/office/drawing/2014/main" id="{C146D12B-CC89-79F6-9426-65627F574E57}"/>
              </a:ext>
            </a:extLst>
          </p:cNvPr>
          <p:cNvSpPr/>
          <p:nvPr/>
        </p:nvSpPr>
        <p:spPr>
          <a:xfrm>
            <a:off x="11894449" y="3529943"/>
            <a:ext cx="144256" cy="11446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76" name="Rectangle 75">
            <a:extLst>
              <a:ext uri="{FF2B5EF4-FFF2-40B4-BE49-F238E27FC236}">
                <a16:creationId xmlns:a16="http://schemas.microsoft.com/office/drawing/2014/main" id="{D36A6A93-95F6-5992-77BA-EBFB5C04D8F3}"/>
              </a:ext>
            </a:extLst>
          </p:cNvPr>
          <p:cNvSpPr/>
          <p:nvPr/>
        </p:nvSpPr>
        <p:spPr>
          <a:xfrm>
            <a:off x="11169427" y="3323704"/>
            <a:ext cx="40099" cy="149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700"/>
          </a:p>
        </p:txBody>
      </p:sp>
      <p:sp>
        <p:nvSpPr>
          <p:cNvPr id="114" name="TextBox 113">
            <a:extLst>
              <a:ext uri="{FF2B5EF4-FFF2-40B4-BE49-F238E27FC236}">
                <a16:creationId xmlns:a16="http://schemas.microsoft.com/office/drawing/2014/main" id="{D010B91F-EE44-E30C-BFA1-311BB72F6912}"/>
              </a:ext>
            </a:extLst>
          </p:cNvPr>
          <p:cNvSpPr txBox="1"/>
          <p:nvPr/>
        </p:nvSpPr>
        <p:spPr>
          <a:xfrm>
            <a:off x="6039540" y="2760731"/>
            <a:ext cx="384712" cy="184666"/>
          </a:xfrm>
          <a:prstGeom prst="rect">
            <a:avLst/>
          </a:prstGeom>
          <a:noFill/>
        </p:spPr>
        <p:txBody>
          <a:bodyPr wrap="square" rtlCol="0">
            <a:spAutoFit/>
          </a:bodyPr>
          <a:lstStyle/>
          <a:p>
            <a:r>
              <a:rPr lang="en-US" sz="600" dirty="0">
                <a:latin typeface="Khmer UI" panose="020B0502040204020203"/>
              </a:rPr>
              <a:t>Time</a:t>
            </a:r>
            <a:endParaRPr lang="pt-PT" sz="600" dirty="0">
              <a:latin typeface="Khmer UI" panose="020B0502040204020203"/>
            </a:endParaRPr>
          </a:p>
        </p:txBody>
      </p:sp>
      <p:cxnSp>
        <p:nvCxnSpPr>
          <p:cNvPr id="132" name="Straight Arrow Connector 131">
            <a:extLst>
              <a:ext uri="{FF2B5EF4-FFF2-40B4-BE49-F238E27FC236}">
                <a16:creationId xmlns:a16="http://schemas.microsoft.com/office/drawing/2014/main" id="{27F41B23-91CA-7436-6B4A-AD0294D6333B}"/>
              </a:ext>
            </a:extLst>
          </p:cNvPr>
          <p:cNvCxnSpPr>
            <a:cxnSpLocks/>
          </p:cNvCxnSpPr>
          <p:nvPr/>
        </p:nvCxnSpPr>
        <p:spPr>
          <a:xfrm flipH="1">
            <a:off x="6232718" y="4852705"/>
            <a:ext cx="1251862" cy="0"/>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169" name="Straight Arrow Connector 168">
            <a:extLst>
              <a:ext uri="{FF2B5EF4-FFF2-40B4-BE49-F238E27FC236}">
                <a16:creationId xmlns:a16="http://schemas.microsoft.com/office/drawing/2014/main" id="{7DF0994B-9663-F09F-F63C-F0AE1726922A}"/>
              </a:ext>
            </a:extLst>
          </p:cNvPr>
          <p:cNvCxnSpPr>
            <a:cxnSpLocks/>
          </p:cNvCxnSpPr>
          <p:nvPr/>
        </p:nvCxnSpPr>
        <p:spPr>
          <a:xfrm flipH="1">
            <a:off x="4065916" y="4995644"/>
            <a:ext cx="4901776" cy="0"/>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173" name="Straight Arrow Connector 172">
            <a:extLst>
              <a:ext uri="{FF2B5EF4-FFF2-40B4-BE49-F238E27FC236}">
                <a16:creationId xmlns:a16="http://schemas.microsoft.com/office/drawing/2014/main" id="{27B72B0D-29D5-CE12-5613-8A9099EE10A9}"/>
              </a:ext>
            </a:extLst>
          </p:cNvPr>
          <p:cNvCxnSpPr>
            <a:cxnSpLocks/>
          </p:cNvCxnSpPr>
          <p:nvPr/>
        </p:nvCxnSpPr>
        <p:spPr>
          <a:xfrm flipH="1">
            <a:off x="4481460" y="5227035"/>
            <a:ext cx="5144154" cy="0"/>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177" name="Straight Arrow Connector 176">
            <a:extLst>
              <a:ext uri="{FF2B5EF4-FFF2-40B4-BE49-F238E27FC236}">
                <a16:creationId xmlns:a16="http://schemas.microsoft.com/office/drawing/2014/main" id="{613771BD-584C-960D-E795-F0BEDAD6BC76}"/>
              </a:ext>
            </a:extLst>
          </p:cNvPr>
          <p:cNvCxnSpPr>
            <a:cxnSpLocks/>
          </p:cNvCxnSpPr>
          <p:nvPr/>
        </p:nvCxnSpPr>
        <p:spPr>
          <a:xfrm flipH="1">
            <a:off x="8155082" y="5414477"/>
            <a:ext cx="2936466" cy="0"/>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180" name="Straight Connector 179">
            <a:extLst>
              <a:ext uri="{FF2B5EF4-FFF2-40B4-BE49-F238E27FC236}">
                <a16:creationId xmlns:a16="http://schemas.microsoft.com/office/drawing/2014/main" id="{0E007435-5E5E-BBBE-2A79-9216DD59979C}"/>
              </a:ext>
            </a:extLst>
          </p:cNvPr>
          <p:cNvCxnSpPr>
            <a:cxnSpLocks/>
            <a:stCxn id="58" idx="2"/>
          </p:cNvCxnSpPr>
          <p:nvPr/>
        </p:nvCxnSpPr>
        <p:spPr>
          <a:xfrm>
            <a:off x="7484581" y="3314919"/>
            <a:ext cx="0" cy="1537786"/>
          </a:xfrm>
          <a:prstGeom prst="line">
            <a:avLst/>
          </a:prstGeom>
        </p:spPr>
        <p:style>
          <a:lnRef idx="1">
            <a:schemeClr val="accent2"/>
          </a:lnRef>
          <a:fillRef idx="0">
            <a:schemeClr val="accent2"/>
          </a:fillRef>
          <a:effectRef idx="0">
            <a:schemeClr val="accent2"/>
          </a:effectRef>
          <a:fontRef idx="minor">
            <a:schemeClr val="tx1"/>
          </a:fontRef>
        </p:style>
      </p:cxnSp>
      <p:cxnSp>
        <p:nvCxnSpPr>
          <p:cNvPr id="182" name="Straight Connector 181">
            <a:extLst>
              <a:ext uri="{FF2B5EF4-FFF2-40B4-BE49-F238E27FC236}">
                <a16:creationId xmlns:a16="http://schemas.microsoft.com/office/drawing/2014/main" id="{0D8B6FC8-2641-8452-3C4F-EA0EE3CACECA}"/>
              </a:ext>
            </a:extLst>
          </p:cNvPr>
          <p:cNvCxnSpPr>
            <a:cxnSpLocks/>
            <a:stCxn id="25" idx="2"/>
          </p:cNvCxnSpPr>
          <p:nvPr/>
        </p:nvCxnSpPr>
        <p:spPr>
          <a:xfrm>
            <a:off x="8956434" y="3163259"/>
            <a:ext cx="11258" cy="1832385"/>
          </a:xfrm>
          <a:prstGeom prst="line">
            <a:avLst/>
          </a:prstGeom>
        </p:spPr>
        <p:style>
          <a:lnRef idx="1">
            <a:schemeClr val="accent2"/>
          </a:lnRef>
          <a:fillRef idx="0">
            <a:schemeClr val="accent2"/>
          </a:fillRef>
          <a:effectRef idx="0">
            <a:schemeClr val="accent2"/>
          </a:effectRef>
          <a:fontRef idx="minor">
            <a:schemeClr val="tx1"/>
          </a:fontRef>
        </p:style>
      </p:cxnSp>
      <p:cxnSp>
        <p:nvCxnSpPr>
          <p:cNvPr id="185" name="Straight Connector 184">
            <a:extLst>
              <a:ext uri="{FF2B5EF4-FFF2-40B4-BE49-F238E27FC236}">
                <a16:creationId xmlns:a16="http://schemas.microsoft.com/office/drawing/2014/main" id="{C033EBB6-50A8-4DF2-9FE6-BEB75E96A8CE}"/>
              </a:ext>
            </a:extLst>
          </p:cNvPr>
          <p:cNvCxnSpPr>
            <a:cxnSpLocks/>
            <a:stCxn id="26" idx="2"/>
          </p:cNvCxnSpPr>
          <p:nvPr/>
        </p:nvCxnSpPr>
        <p:spPr>
          <a:xfrm flipH="1">
            <a:off x="9625614" y="3161207"/>
            <a:ext cx="71" cy="2053796"/>
          </a:xfrm>
          <a:prstGeom prst="line">
            <a:avLst/>
          </a:prstGeom>
        </p:spPr>
        <p:style>
          <a:lnRef idx="1">
            <a:schemeClr val="accent2"/>
          </a:lnRef>
          <a:fillRef idx="0">
            <a:schemeClr val="accent2"/>
          </a:fillRef>
          <a:effectRef idx="0">
            <a:schemeClr val="accent2"/>
          </a:effectRef>
          <a:fontRef idx="minor">
            <a:schemeClr val="tx1"/>
          </a:fontRef>
        </p:style>
      </p:cxnSp>
      <p:cxnSp>
        <p:nvCxnSpPr>
          <p:cNvPr id="194" name="Straight Connector 193">
            <a:extLst>
              <a:ext uri="{FF2B5EF4-FFF2-40B4-BE49-F238E27FC236}">
                <a16:creationId xmlns:a16="http://schemas.microsoft.com/office/drawing/2014/main" id="{5C08D978-9EE0-0238-F7E5-2EBB077937E9}"/>
              </a:ext>
            </a:extLst>
          </p:cNvPr>
          <p:cNvCxnSpPr>
            <a:cxnSpLocks/>
          </p:cNvCxnSpPr>
          <p:nvPr/>
        </p:nvCxnSpPr>
        <p:spPr>
          <a:xfrm>
            <a:off x="11086425" y="3310142"/>
            <a:ext cx="0" cy="2104335"/>
          </a:xfrm>
          <a:prstGeom prst="line">
            <a:avLst/>
          </a:prstGeom>
        </p:spPr>
        <p:style>
          <a:lnRef idx="1">
            <a:schemeClr val="accent2"/>
          </a:lnRef>
          <a:fillRef idx="0">
            <a:schemeClr val="accent2"/>
          </a:fillRef>
          <a:effectRef idx="0">
            <a:schemeClr val="accent2"/>
          </a:effectRef>
          <a:fontRef idx="minor">
            <a:schemeClr val="tx1"/>
          </a:fontRef>
        </p:style>
      </p:cxnSp>
      <p:sp>
        <p:nvSpPr>
          <p:cNvPr id="198" name="TextBox 197">
            <a:extLst>
              <a:ext uri="{FF2B5EF4-FFF2-40B4-BE49-F238E27FC236}">
                <a16:creationId xmlns:a16="http://schemas.microsoft.com/office/drawing/2014/main" id="{33BDADD2-E4E8-DBE0-2A29-E65324EA3763}"/>
              </a:ext>
            </a:extLst>
          </p:cNvPr>
          <p:cNvSpPr txBox="1"/>
          <p:nvPr/>
        </p:nvSpPr>
        <p:spPr>
          <a:xfrm>
            <a:off x="10742533" y="1730572"/>
            <a:ext cx="837031" cy="200055"/>
          </a:xfrm>
          <a:prstGeom prst="rect">
            <a:avLst/>
          </a:prstGeom>
          <a:noFill/>
          <a:ln>
            <a:noFill/>
          </a:ln>
        </p:spPr>
        <p:txBody>
          <a:bodyPr wrap="square" rtlCol="0">
            <a:spAutoFit/>
          </a:bodyPr>
          <a:lstStyle/>
          <a:p>
            <a:r>
              <a:rPr lang="en-US" sz="700" b="1" dirty="0">
                <a:solidFill>
                  <a:srgbClr val="000000"/>
                </a:solidFill>
                <a:latin typeface="Khmer UI" panose="020B0502040204020203" pitchFamily="34" charset="0"/>
              </a:rPr>
              <a:t>PA correction</a:t>
            </a:r>
            <a:endParaRPr lang="pt-PT" sz="700" b="1" dirty="0">
              <a:solidFill>
                <a:srgbClr val="000000"/>
              </a:solidFill>
              <a:latin typeface="Khmer UI" panose="020B0502040204020203" pitchFamily="34" charset="0"/>
            </a:endParaRPr>
          </a:p>
        </p:txBody>
      </p:sp>
      <p:sp>
        <p:nvSpPr>
          <p:cNvPr id="200" name="Google Shape;151;geb4f7d9ee6_0_72">
            <a:extLst>
              <a:ext uri="{FF2B5EF4-FFF2-40B4-BE49-F238E27FC236}">
                <a16:creationId xmlns:a16="http://schemas.microsoft.com/office/drawing/2014/main" id="{1C5AE113-2717-0098-D69B-B4F135268126}"/>
              </a:ext>
            </a:extLst>
          </p:cNvPr>
          <p:cNvSpPr txBox="1"/>
          <p:nvPr/>
        </p:nvSpPr>
        <p:spPr>
          <a:xfrm>
            <a:off x="1281793" y="1334665"/>
            <a:ext cx="2611003" cy="278111"/>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pt-PT" sz="1600" dirty="0">
                <a:solidFill>
                  <a:schemeClr val="bg1"/>
                </a:solidFill>
              </a:rPr>
              <a:t>EEG-</a:t>
            </a:r>
            <a:r>
              <a:rPr lang="pt-PT" sz="1600" dirty="0" err="1">
                <a:solidFill>
                  <a:schemeClr val="bg1"/>
                </a:solidFill>
              </a:rPr>
              <a:t>fMRI</a:t>
            </a:r>
            <a:endParaRPr sz="1600" i="0" u="none" strike="noStrike" cap="none" dirty="0">
              <a:solidFill>
                <a:schemeClr val="bg1"/>
              </a:solidFill>
              <a:latin typeface="Arial"/>
              <a:ea typeface="Arial"/>
              <a:cs typeface="Arial"/>
              <a:sym typeface="Arial"/>
            </a:endParaRPr>
          </a:p>
        </p:txBody>
      </p:sp>
      <p:sp>
        <p:nvSpPr>
          <p:cNvPr id="201" name="Google Shape;151;geb4f7d9ee6_0_72">
            <a:extLst>
              <a:ext uri="{FF2B5EF4-FFF2-40B4-BE49-F238E27FC236}">
                <a16:creationId xmlns:a16="http://schemas.microsoft.com/office/drawing/2014/main" id="{1788073B-35C9-B68B-D3A3-FCFF624F97BE}"/>
              </a:ext>
            </a:extLst>
          </p:cNvPr>
          <p:cNvSpPr txBox="1"/>
          <p:nvPr/>
        </p:nvSpPr>
        <p:spPr>
          <a:xfrm>
            <a:off x="3717409" y="1334665"/>
            <a:ext cx="2812786" cy="286319"/>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pt-PT" sz="1600" dirty="0">
                <a:solidFill>
                  <a:schemeClr val="bg1"/>
                </a:solidFill>
              </a:rPr>
              <a:t>EEG </a:t>
            </a:r>
            <a:r>
              <a:rPr lang="pt-PT" sz="1600" dirty="0" err="1">
                <a:solidFill>
                  <a:schemeClr val="bg1"/>
                </a:solidFill>
              </a:rPr>
              <a:t>Artifacts</a:t>
            </a:r>
            <a:endParaRPr sz="1600" i="0" u="none" strike="noStrike" cap="none" dirty="0">
              <a:solidFill>
                <a:schemeClr val="bg1"/>
              </a:solidFill>
              <a:latin typeface="Arial"/>
              <a:ea typeface="Arial"/>
              <a:cs typeface="Arial"/>
              <a:sym typeface="Arial"/>
            </a:endParaRPr>
          </a:p>
        </p:txBody>
      </p:sp>
      <p:sp>
        <p:nvSpPr>
          <p:cNvPr id="202" name="Google Shape;151;geb4f7d9ee6_0_72">
            <a:extLst>
              <a:ext uri="{FF2B5EF4-FFF2-40B4-BE49-F238E27FC236}">
                <a16:creationId xmlns:a16="http://schemas.microsoft.com/office/drawing/2014/main" id="{D71E0568-976E-1E2C-D3A9-731B0ED8BAE3}"/>
              </a:ext>
            </a:extLst>
          </p:cNvPr>
          <p:cNvSpPr txBox="1"/>
          <p:nvPr/>
        </p:nvSpPr>
        <p:spPr>
          <a:xfrm>
            <a:off x="8787853" y="1332709"/>
            <a:ext cx="1787722" cy="276982"/>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pt-PT" sz="1600" dirty="0" err="1">
                <a:solidFill>
                  <a:schemeClr val="bg1"/>
                </a:solidFill>
              </a:rPr>
              <a:t>Solution</a:t>
            </a:r>
            <a:endParaRPr sz="1600" i="0" u="none" strike="noStrike" cap="none" dirty="0">
              <a:solidFill>
                <a:schemeClr val="bg1"/>
              </a:solidFill>
              <a:latin typeface="Arial"/>
              <a:ea typeface="Arial"/>
              <a:cs typeface="Arial"/>
              <a:sym typeface="Arial"/>
            </a:endParaRPr>
          </a:p>
        </p:txBody>
      </p:sp>
      <p:cxnSp>
        <p:nvCxnSpPr>
          <p:cNvPr id="218" name="Straight Connector 217">
            <a:extLst>
              <a:ext uri="{FF2B5EF4-FFF2-40B4-BE49-F238E27FC236}">
                <a16:creationId xmlns:a16="http://schemas.microsoft.com/office/drawing/2014/main" id="{B13BF17F-2F97-A6F2-5FD4-2918926BE559}"/>
              </a:ext>
            </a:extLst>
          </p:cNvPr>
          <p:cNvCxnSpPr>
            <a:cxnSpLocks/>
          </p:cNvCxnSpPr>
          <p:nvPr/>
        </p:nvCxnSpPr>
        <p:spPr>
          <a:xfrm>
            <a:off x="4476978" y="5081847"/>
            <a:ext cx="0" cy="276151"/>
          </a:xfrm>
          <a:prstGeom prst="line">
            <a:avLst/>
          </a:prstGeom>
        </p:spPr>
        <p:style>
          <a:lnRef idx="1">
            <a:schemeClr val="accent2"/>
          </a:lnRef>
          <a:fillRef idx="0">
            <a:schemeClr val="accent2"/>
          </a:fillRef>
          <a:effectRef idx="0">
            <a:schemeClr val="accent2"/>
          </a:effectRef>
          <a:fontRef idx="minor">
            <a:schemeClr val="tx1"/>
          </a:fontRef>
        </p:style>
      </p:cxnSp>
      <p:cxnSp>
        <p:nvCxnSpPr>
          <p:cNvPr id="226" name="Straight Arrow Connector 225">
            <a:extLst>
              <a:ext uri="{FF2B5EF4-FFF2-40B4-BE49-F238E27FC236}">
                <a16:creationId xmlns:a16="http://schemas.microsoft.com/office/drawing/2014/main" id="{0A281114-6DDF-1915-3F4E-54CF77CE93AA}"/>
              </a:ext>
            </a:extLst>
          </p:cNvPr>
          <p:cNvCxnSpPr>
            <a:cxnSpLocks/>
          </p:cNvCxnSpPr>
          <p:nvPr/>
        </p:nvCxnSpPr>
        <p:spPr>
          <a:xfrm>
            <a:off x="11958559" y="3203421"/>
            <a:ext cx="0" cy="26986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4" name="Google Shape;134;gd177d2938b_8_72">
            <a:extLst>
              <a:ext uri="{FF2B5EF4-FFF2-40B4-BE49-F238E27FC236}">
                <a16:creationId xmlns:a16="http://schemas.microsoft.com/office/drawing/2014/main" id="{C3BC8DD3-9399-29D9-DD52-52632DB699A0}"/>
              </a:ext>
            </a:extLst>
          </p:cNvPr>
          <p:cNvSpPr txBox="1"/>
          <p:nvPr/>
        </p:nvSpPr>
        <p:spPr>
          <a:xfrm>
            <a:off x="422500" y="486784"/>
            <a:ext cx="10017778" cy="100476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chemeClr val="tx2"/>
                </a:solidFill>
                <a:latin typeface="+mj-lt"/>
              </a:rPr>
              <a:t>How I extended it</a:t>
            </a:r>
          </a:p>
        </p:txBody>
      </p:sp>
      <p:cxnSp>
        <p:nvCxnSpPr>
          <p:cNvPr id="2" name="Straight Arrow Connector 1">
            <a:extLst>
              <a:ext uri="{FF2B5EF4-FFF2-40B4-BE49-F238E27FC236}">
                <a16:creationId xmlns:a16="http://schemas.microsoft.com/office/drawing/2014/main" id="{3B91D2DA-E469-964D-8204-442AFCE303D0}"/>
              </a:ext>
            </a:extLst>
          </p:cNvPr>
          <p:cNvCxnSpPr>
            <a:cxnSpLocks/>
          </p:cNvCxnSpPr>
          <p:nvPr/>
        </p:nvCxnSpPr>
        <p:spPr>
          <a:xfrm flipV="1">
            <a:off x="11116706" y="2227098"/>
            <a:ext cx="0" cy="107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7E2B69-8CAF-4458-FA90-52C2FA4A6A5E}"/>
              </a:ext>
            </a:extLst>
          </p:cNvPr>
          <p:cNvSpPr txBox="1"/>
          <p:nvPr/>
        </p:nvSpPr>
        <p:spPr>
          <a:xfrm>
            <a:off x="10886993" y="2287551"/>
            <a:ext cx="482891" cy="184666"/>
          </a:xfrm>
          <a:prstGeom prst="rect">
            <a:avLst/>
          </a:prstGeom>
          <a:solidFill>
            <a:schemeClr val="bg1"/>
          </a:solidFill>
          <a:ln>
            <a:solidFill>
              <a:schemeClr val="bg2">
                <a:lumMod val="50000"/>
              </a:schemeClr>
            </a:solidFill>
          </a:ln>
        </p:spPr>
        <p:txBody>
          <a:bodyPr wrap="square" rtlCol="0">
            <a:spAutoFit/>
          </a:bodyPr>
          <a:lstStyle/>
          <a:p>
            <a:pPr algn="ctr"/>
            <a:r>
              <a:rPr lang="en-US" sz="600" dirty="0">
                <a:latin typeface="Khmer UI" panose="020B0502040204020203"/>
              </a:rPr>
              <a:t>Average</a:t>
            </a:r>
            <a:endParaRPr lang="pt-PT" sz="600" dirty="0">
              <a:latin typeface="Khmer UI" panose="020B0502040204020203"/>
            </a:endParaRPr>
          </a:p>
        </p:txBody>
      </p:sp>
    </p:spTree>
    <p:extLst>
      <p:ext uri="{BB962C8B-B14F-4D97-AF65-F5344CB8AC3E}">
        <p14:creationId xmlns:p14="http://schemas.microsoft.com/office/powerpoint/2010/main" val="1715015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756E907-CAAF-C7F2-62B2-71909A0255DD}"/>
              </a:ext>
            </a:extLst>
          </p:cNvPr>
          <p:cNvSpPr/>
          <p:nvPr/>
        </p:nvSpPr>
        <p:spPr>
          <a:xfrm>
            <a:off x="0" y="6347791"/>
            <a:ext cx="12192000" cy="5102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Google Shape;134;gd177d2938b_8_72">
            <a:extLst>
              <a:ext uri="{FF2B5EF4-FFF2-40B4-BE49-F238E27FC236}">
                <a16:creationId xmlns:a16="http://schemas.microsoft.com/office/drawing/2014/main" id="{0C37F2C2-76B9-32B0-0BE2-A0D43C512A34}"/>
              </a:ext>
            </a:extLst>
          </p:cNvPr>
          <p:cNvSpPr txBox="1"/>
          <p:nvPr/>
        </p:nvSpPr>
        <p:spPr>
          <a:xfrm>
            <a:off x="422500" y="2762164"/>
            <a:ext cx="10017778" cy="100476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chemeClr val="tx2"/>
                </a:solidFill>
                <a:latin typeface="+mj-lt"/>
              </a:rPr>
              <a:t>An introduction to </a:t>
            </a:r>
            <a:r>
              <a:rPr lang="en-US" sz="3200" dirty="0" err="1">
                <a:solidFill>
                  <a:schemeClr val="tx2"/>
                </a:solidFill>
                <a:latin typeface="+mj-lt"/>
              </a:rPr>
              <a:t>NeuXus</a:t>
            </a:r>
            <a:r>
              <a:rPr lang="en-US" sz="3200" dirty="0">
                <a:solidFill>
                  <a:schemeClr val="tx2"/>
                </a:solidFill>
                <a:latin typeface="+mj-lt"/>
              </a:rPr>
              <a:t>: an open-source Python toolbox for real-time EEG processing</a:t>
            </a:r>
          </a:p>
        </p:txBody>
      </p:sp>
      <p:sp>
        <p:nvSpPr>
          <p:cNvPr id="10" name="Google Shape;134;gd177d2938b_8_72">
            <a:extLst>
              <a:ext uri="{FF2B5EF4-FFF2-40B4-BE49-F238E27FC236}">
                <a16:creationId xmlns:a16="http://schemas.microsoft.com/office/drawing/2014/main" id="{1B5D3D2A-E848-539B-8808-F5F89218E027}"/>
              </a:ext>
            </a:extLst>
          </p:cNvPr>
          <p:cNvSpPr txBox="1"/>
          <p:nvPr/>
        </p:nvSpPr>
        <p:spPr>
          <a:xfrm>
            <a:off x="441900" y="3402980"/>
            <a:ext cx="5654100" cy="546600"/>
          </a:xfrm>
          <a:prstGeom prst="rect">
            <a:avLst/>
          </a:prstGeom>
          <a:noFill/>
          <a:ln>
            <a:noFill/>
          </a:ln>
        </p:spPr>
        <p:txBody>
          <a:bodyPr spcFirstLastPara="1" wrap="square" lIns="90000" tIns="45000" rIns="90000" bIns="45000" anchor="t" anchorCtr="0">
            <a:noAutofit/>
          </a:bodyPr>
          <a:lstStyle/>
          <a:p>
            <a:pPr>
              <a:buSzPts val="3200"/>
            </a:pPr>
            <a:endParaRPr lang="pt-PT" sz="1800" i="0" u="none" strike="noStrike" cap="none" dirty="0">
              <a:solidFill>
                <a:schemeClr val="bg1">
                  <a:lumMod val="50000"/>
                </a:schemeClr>
              </a:solidFill>
              <a:latin typeface="Arial"/>
              <a:ea typeface="Arial"/>
              <a:cs typeface="Arial"/>
              <a:sym typeface="Arial"/>
            </a:endParaRPr>
          </a:p>
        </p:txBody>
      </p:sp>
      <p:sp>
        <p:nvSpPr>
          <p:cNvPr id="11" name="Google Shape;134;gd177d2938b_8_72">
            <a:extLst>
              <a:ext uri="{FF2B5EF4-FFF2-40B4-BE49-F238E27FC236}">
                <a16:creationId xmlns:a16="http://schemas.microsoft.com/office/drawing/2014/main" id="{E24E1953-50C1-CEC1-A18F-DD0A7C19D073}"/>
              </a:ext>
            </a:extLst>
          </p:cNvPr>
          <p:cNvSpPr txBox="1"/>
          <p:nvPr/>
        </p:nvSpPr>
        <p:spPr>
          <a:xfrm>
            <a:off x="422500" y="3808674"/>
            <a:ext cx="10916060" cy="5356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pt-PT" sz="2000" i="0" u="none" strike="noStrike" cap="none" dirty="0">
                <a:solidFill>
                  <a:schemeClr val="bg2">
                    <a:lumMod val="75000"/>
                  </a:schemeClr>
                </a:solidFill>
                <a:latin typeface="+mj-lt"/>
                <a:ea typeface="Arial"/>
                <a:cs typeface="Arial"/>
                <a:sym typeface="Arial"/>
              </a:rPr>
              <a:t>Gustavo Caetano</a:t>
            </a:r>
            <a:endParaRPr lang="en-US" sz="2000" i="0" u="none" strike="noStrike" cap="none" dirty="0">
              <a:solidFill>
                <a:schemeClr val="bg2">
                  <a:lumMod val="75000"/>
                </a:schemeClr>
              </a:solidFill>
              <a:latin typeface="+mj-lt"/>
              <a:ea typeface="Arial"/>
              <a:cs typeface="Arial"/>
              <a:sym typeface="Arial"/>
            </a:endParaRPr>
          </a:p>
        </p:txBody>
      </p:sp>
      <p:pic>
        <p:nvPicPr>
          <p:cNvPr id="8" name="Google Shape;130;gd177d2938b_8_72">
            <a:extLst>
              <a:ext uri="{FF2B5EF4-FFF2-40B4-BE49-F238E27FC236}">
                <a16:creationId xmlns:a16="http://schemas.microsoft.com/office/drawing/2014/main" id="{93DDE404-BFAB-B9BB-04CE-07FF0879F960}"/>
              </a:ext>
            </a:extLst>
          </p:cNvPr>
          <p:cNvPicPr preferRelativeResize="0"/>
          <p:nvPr/>
        </p:nvPicPr>
        <p:blipFill rotWithShape="1">
          <a:blip r:embed="rId2">
            <a:alphaModFix/>
            <a:duotone>
              <a:schemeClr val="accent5">
                <a:shade val="45000"/>
                <a:satMod val="135000"/>
              </a:schemeClr>
              <a:prstClr val="white"/>
            </a:duotone>
          </a:blip>
          <a:srcRect/>
          <a:stretch/>
        </p:blipFill>
        <p:spPr>
          <a:xfrm>
            <a:off x="3804026" y="318080"/>
            <a:ext cx="1811879" cy="535680"/>
          </a:xfrm>
          <a:prstGeom prst="rect">
            <a:avLst/>
          </a:prstGeom>
          <a:noFill/>
          <a:ln>
            <a:noFill/>
          </a:ln>
        </p:spPr>
      </p:pic>
      <p:sp>
        <p:nvSpPr>
          <p:cNvPr id="12" name="Google Shape;134;gd177d2938b_8_72">
            <a:extLst>
              <a:ext uri="{FF2B5EF4-FFF2-40B4-BE49-F238E27FC236}">
                <a16:creationId xmlns:a16="http://schemas.microsoft.com/office/drawing/2014/main" id="{E0B222EF-A892-0C4B-B0B1-A4DEB2D5B773}"/>
              </a:ext>
            </a:extLst>
          </p:cNvPr>
          <p:cNvSpPr txBox="1"/>
          <p:nvPr/>
        </p:nvSpPr>
        <p:spPr>
          <a:xfrm>
            <a:off x="422500" y="4192987"/>
            <a:ext cx="10916060" cy="5356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pt-PT" sz="2000" i="0" u="none" strike="noStrike" cap="none" dirty="0">
                <a:solidFill>
                  <a:schemeClr val="bg2">
                    <a:lumMod val="75000"/>
                  </a:schemeClr>
                </a:solidFill>
                <a:latin typeface="+mj-lt"/>
                <a:ea typeface="Arial"/>
                <a:cs typeface="Arial"/>
                <a:sym typeface="Arial"/>
              </a:rPr>
              <a:t>gmlcaetano@gmail.com</a:t>
            </a:r>
            <a:endParaRPr lang="en-US" sz="2000" i="0" u="none" strike="noStrike" cap="none" dirty="0">
              <a:solidFill>
                <a:schemeClr val="bg2">
                  <a:lumMod val="75000"/>
                </a:schemeClr>
              </a:solidFill>
              <a:latin typeface="+mj-lt"/>
              <a:ea typeface="Arial"/>
              <a:cs typeface="Arial"/>
              <a:sym typeface="Arial"/>
            </a:endParaRPr>
          </a:p>
        </p:txBody>
      </p:sp>
      <p:sp>
        <p:nvSpPr>
          <p:cNvPr id="13" name="Google Shape;134;gd177d2938b_8_72">
            <a:extLst>
              <a:ext uri="{FF2B5EF4-FFF2-40B4-BE49-F238E27FC236}">
                <a16:creationId xmlns:a16="http://schemas.microsoft.com/office/drawing/2014/main" id="{268A61F2-57F7-88E0-52CE-F6D1344A7542}"/>
              </a:ext>
            </a:extLst>
          </p:cNvPr>
          <p:cNvSpPr txBox="1"/>
          <p:nvPr/>
        </p:nvSpPr>
        <p:spPr>
          <a:xfrm>
            <a:off x="422500" y="6379596"/>
            <a:ext cx="2214683" cy="5356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pt-PT" sz="2000" i="0" u="none" strike="noStrike" cap="none" dirty="0" err="1">
                <a:solidFill>
                  <a:schemeClr val="bg1"/>
                </a:solidFill>
                <a:latin typeface="+mj-lt"/>
                <a:ea typeface="Arial"/>
                <a:cs typeface="Arial"/>
                <a:sym typeface="Arial"/>
              </a:rPr>
              <a:t>LaSEEB</a:t>
            </a:r>
            <a:r>
              <a:rPr lang="pt-PT" sz="2000" i="0" u="none" strike="noStrike" cap="none" dirty="0">
                <a:solidFill>
                  <a:schemeClr val="bg1"/>
                </a:solidFill>
                <a:latin typeface="+mj-lt"/>
                <a:ea typeface="Arial"/>
                <a:cs typeface="Arial"/>
                <a:sym typeface="Arial"/>
              </a:rPr>
              <a:t> </a:t>
            </a:r>
            <a:r>
              <a:rPr lang="pt-PT" sz="2000" i="0" u="none" strike="noStrike" cap="none" dirty="0" err="1">
                <a:solidFill>
                  <a:schemeClr val="bg1"/>
                </a:solidFill>
                <a:latin typeface="+mj-lt"/>
                <a:ea typeface="Arial"/>
                <a:cs typeface="Arial"/>
                <a:sym typeface="Arial"/>
              </a:rPr>
              <a:t>seminar</a:t>
            </a:r>
            <a:endParaRPr lang="en-US" sz="2000" i="0" u="none" strike="noStrike" cap="none" dirty="0">
              <a:solidFill>
                <a:schemeClr val="bg1"/>
              </a:solidFill>
              <a:latin typeface="+mj-lt"/>
              <a:ea typeface="Arial"/>
              <a:cs typeface="Arial"/>
              <a:sym typeface="Arial"/>
            </a:endParaRPr>
          </a:p>
        </p:txBody>
      </p:sp>
      <p:sp>
        <p:nvSpPr>
          <p:cNvPr id="14" name="Google Shape;134;gd177d2938b_8_72">
            <a:extLst>
              <a:ext uri="{FF2B5EF4-FFF2-40B4-BE49-F238E27FC236}">
                <a16:creationId xmlns:a16="http://schemas.microsoft.com/office/drawing/2014/main" id="{99D75F5B-9A7F-F30D-59C0-99FD0B4D1F3C}"/>
              </a:ext>
            </a:extLst>
          </p:cNvPr>
          <p:cNvSpPr txBox="1"/>
          <p:nvPr/>
        </p:nvSpPr>
        <p:spPr>
          <a:xfrm>
            <a:off x="10440278" y="6379596"/>
            <a:ext cx="2214683" cy="5356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pt-PT" sz="2000" i="0" u="none" strike="noStrike" cap="none" dirty="0">
                <a:solidFill>
                  <a:schemeClr val="bg1"/>
                </a:solidFill>
                <a:latin typeface="+mj-lt"/>
                <a:ea typeface="Arial"/>
                <a:cs typeface="Arial"/>
                <a:sym typeface="Arial"/>
              </a:rPr>
              <a:t>6 </a:t>
            </a:r>
            <a:r>
              <a:rPr lang="pt-PT" sz="2000" i="0" u="none" strike="noStrike" cap="none" dirty="0" err="1">
                <a:solidFill>
                  <a:schemeClr val="bg1"/>
                </a:solidFill>
                <a:latin typeface="+mj-lt"/>
                <a:ea typeface="Arial"/>
                <a:cs typeface="Arial"/>
                <a:sym typeface="Arial"/>
              </a:rPr>
              <a:t>June</a:t>
            </a:r>
            <a:r>
              <a:rPr lang="pt-PT" sz="2000" i="0" u="none" strike="noStrike" cap="none" dirty="0">
                <a:solidFill>
                  <a:schemeClr val="bg1"/>
                </a:solidFill>
                <a:latin typeface="+mj-lt"/>
                <a:ea typeface="Arial"/>
                <a:cs typeface="Arial"/>
                <a:sym typeface="Arial"/>
              </a:rPr>
              <a:t> 2022</a:t>
            </a:r>
            <a:endParaRPr lang="en-US" sz="2000" i="0" u="none" strike="noStrike" cap="none" dirty="0">
              <a:solidFill>
                <a:schemeClr val="bg1"/>
              </a:solidFill>
              <a:latin typeface="+mj-lt"/>
              <a:ea typeface="Arial"/>
              <a:cs typeface="Arial"/>
              <a:sym typeface="Arial"/>
            </a:endParaRPr>
          </a:p>
        </p:txBody>
      </p:sp>
      <p:sp>
        <p:nvSpPr>
          <p:cNvPr id="3" name="AutoShape 4" descr="Instituto Superior Técnico | ULisboa">
            <a:extLst>
              <a:ext uri="{FF2B5EF4-FFF2-40B4-BE49-F238E27FC236}">
                <a16:creationId xmlns:a16="http://schemas.microsoft.com/office/drawing/2014/main" id="{258AD811-5388-EC49-B8BB-ADE38A53493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PT"/>
          </a:p>
        </p:txBody>
      </p:sp>
      <p:pic>
        <p:nvPicPr>
          <p:cNvPr id="15" name="Picture 14">
            <a:extLst>
              <a:ext uri="{FF2B5EF4-FFF2-40B4-BE49-F238E27FC236}">
                <a16:creationId xmlns:a16="http://schemas.microsoft.com/office/drawing/2014/main" id="{DE5B9E1B-4BCE-70E4-8BDB-1F2B2CB922BB}"/>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41900" y="238312"/>
            <a:ext cx="1580040" cy="695218"/>
          </a:xfrm>
          <a:prstGeom prst="rect">
            <a:avLst/>
          </a:prstGeom>
        </p:spPr>
      </p:pic>
      <p:pic>
        <p:nvPicPr>
          <p:cNvPr id="1030" name="Picture 6" descr="Institutos de Investigação · Área Científica de Sistemas, Decisão e Controlo">
            <a:extLst>
              <a:ext uri="{FF2B5EF4-FFF2-40B4-BE49-F238E27FC236}">
                <a16:creationId xmlns:a16="http://schemas.microsoft.com/office/drawing/2014/main" id="{07E28CA4-1EC7-56F7-0D98-DDF89003D456}"/>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80966" y="304829"/>
            <a:ext cx="1649564" cy="535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194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50095C3-32AC-4A61-AE69-63281E6B0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8271" y="1703466"/>
            <a:ext cx="3714286" cy="2085714"/>
          </a:xfrm>
          <a:prstGeom prst="rect">
            <a:avLst/>
          </a:prstGeom>
        </p:spPr>
      </p:pic>
      <p:sp>
        <p:nvSpPr>
          <p:cNvPr id="5" name="Title 1">
            <a:extLst>
              <a:ext uri="{FF2B5EF4-FFF2-40B4-BE49-F238E27FC236}">
                <a16:creationId xmlns:a16="http://schemas.microsoft.com/office/drawing/2014/main" id="{F4E0FF96-F5D5-4937-BDD1-55A96C3F74BE}"/>
              </a:ext>
            </a:extLst>
          </p:cNvPr>
          <p:cNvSpPr txBox="1">
            <a:spLocks/>
          </p:cNvSpPr>
          <p:nvPr/>
        </p:nvSpPr>
        <p:spPr>
          <a:xfrm>
            <a:off x="635545" y="528568"/>
            <a:ext cx="9610794" cy="12098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j-ea"/>
                <a:cs typeface="+mj-cs"/>
              </a:rPr>
              <a:t>GA</a:t>
            </a:r>
          </a:p>
        </p:txBody>
      </p:sp>
      <p:sp>
        <p:nvSpPr>
          <p:cNvPr id="7" name="Title 1">
            <a:extLst>
              <a:ext uri="{FF2B5EF4-FFF2-40B4-BE49-F238E27FC236}">
                <a16:creationId xmlns:a16="http://schemas.microsoft.com/office/drawing/2014/main" id="{74728A73-B902-4237-BAB4-7C49C507DE24}"/>
              </a:ext>
            </a:extLst>
          </p:cNvPr>
          <p:cNvSpPr txBox="1">
            <a:spLocks/>
          </p:cNvSpPr>
          <p:nvPr/>
        </p:nvSpPr>
        <p:spPr>
          <a:xfrm>
            <a:off x="1973303" y="91913"/>
            <a:ext cx="9610794" cy="12098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rPr>
              <a:t>Power % change, in artifact and background bands, between:</a:t>
            </a:r>
            <a:endParaRPr kumimoji="0" lang="en-US" sz="16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8" name="Title 1">
            <a:extLst>
              <a:ext uri="{FF2B5EF4-FFF2-40B4-BE49-F238E27FC236}">
                <a16:creationId xmlns:a16="http://schemas.microsoft.com/office/drawing/2014/main" id="{81BB7FD3-9F86-4EB5-AECA-924A38B0D359}"/>
              </a:ext>
            </a:extLst>
          </p:cNvPr>
          <p:cNvSpPr txBox="1">
            <a:spLocks/>
          </p:cNvSpPr>
          <p:nvPr/>
        </p:nvSpPr>
        <p:spPr>
          <a:xfrm>
            <a:off x="716582" y="2271198"/>
            <a:ext cx="410327" cy="6049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j-ea"/>
                <a:cs typeface="+mj-cs"/>
              </a:rPr>
              <a:t>art</a:t>
            </a:r>
            <a:endParaRPr kumimoji="0" lang="en-US" sz="105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2" name="Title 1">
            <a:extLst>
              <a:ext uri="{FF2B5EF4-FFF2-40B4-BE49-F238E27FC236}">
                <a16:creationId xmlns:a16="http://schemas.microsoft.com/office/drawing/2014/main" id="{02F1C334-A767-4DCA-B7B7-E507DC482BFE}"/>
              </a:ext>
            </a:extLst>
          </p:cNvPr>
          <p:cNvSpPr txBox="1">
            <a:spLocks/>
          </p:cNvSpPr>
          <p:nvPr/>
        </p:nvSpPr>
        <p:spPr>
          <a:xfrm>
            <a:off x="716582" y="3356305"/>
            <a:ext cx="410327" cy="6049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Light" panose="020F0302020204030204"/>
                <a:ea typeface="+mj-ea"/>
                <a:cs typeface="+mj-cs"/>
              </a:rPr>
              <a:t>bkg</a:t>
            </a:r>
            <a:endParaRPr kumimoji="0" lang="en-US" sz="105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7" name="Title 1">
            <a:extLst>
              <a:ext uri="{FF2B5EF4-FFF2-40B4-BE49-F238E27FC236}">
                <a16:creationId xmlns:a16="http://schemas.microsoft.com/office/drawing/2014/main" id="{72CB2A84-9F2E-4B4D-838C-875E277A95EA}"/>
              </a:ext>
            </a:extLst>
          </p:cNvPr>
          <p:cNvSpPr txBox="1">
            <a:spLocks/>
          </p:cNvSpPr>
          <p:nvPr/>
        </p:nvSpPr>
        <p:spPr>
          <a:xfrm>
            <a:off x="635545" y="732268"/>
            <a:ext cx="9610794" cy="12098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1450" marR="0" lvl="0" indent="-17145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j-ea"/>
                <a:cs typeface="+mj-cs"/>
              </a:rPr>
              <a:t>Uncorrected (</a:t>
            </a:r>
            <a:r>
              <a:rPr kumimoji="0" lang="en-US" sz="1200" b="0" i="0" u="none" strike="noStrike" kern="1200" cap="none" spc="0" normalizeH="0" baseline="0" noProof="0" dirty="0">
                <a:ln>
                  <a:noFill/>
                </a:ln>
                <a:solidFill>
                  <a:srgbClr val="FF0000"/>
                </a:solidFill>
                <a:effectLst/>
                <a:uLnTx/>
                <a:uFillTx/>
                <a:latin typeface="Calibri Light" panose="020F0302020204030204"/>
                <a:ea typeface="+mj-ea"/>
                <a:cs typeface="+mj-cs"/>
              </a:rPr>
              <a:t>GA+PA</a:t>
            </a:r>
            <a:r>
              <a:rPr kumimoji="0" lang="en-US" sz="1200" b="0" i="0" u="none" strike="noStrike" kern="1200" cap="none" spc="0" normalizeH="0" baseline="0" noProof="0" dirty="0">
                <a:ln>
                  <a:noFill/>
                </a:ln>
                <a:solidFill>
                  <a:prstClr val="black"/>
                </a:solidFill>
                <a:effectLst/>
                <a:uLnTx/>
                <a:uFillTx/>
                <a:latin typeface="Calibri Light" panose="020F0302020204030204"/>
                <a:ea typeface="+mj-ea"/>
                <a:cs typeface="+mj-cs"/>
              </a:rPr>
              <a:t>) and corrected (</a:t>
            </a:r>
            <a:r>
              <a:rPr kumimoji="0" lang="en-US" sz="1200" b="0" i="0" u="none" strike="noStrike" kern="1200" cap="none" spc="0" normalizeH="0" baseline="0" noProof="0" dirty="0">
                <a:ln>
                  <a:noFill/>
                </a:ln>
                <a:solidFill>
                  <a:srgbClr val="FF0000"/>
                </a:solidFill>
                <a:effectLst/>
                <a:uLnTx/>
                <a:uFillTx/>
                <a:latin typeface="Calibri Light" panose="020F0302020204030204"/>
                <a:ea typeface="+mj-ea"/>
                <a:cs typeface="+mj-cs"/>
              </a:rPr>
              <a:t>PA</a:t>
            </a:r>
            <a:r>
              <a:rPr kumimoji="0" lang="en-US" sz="1200" b="0" i="0" u="none" strike="noStrike" kern="1200" cap="none" spc="0" normalizeH="0" baseline="0" noProof="0" dirty="0">
                <a:ln>
                  <a:noFill/>
                </a:ln>
                <a:solidFill>
                  <a:prstClr val="black"/>
                </a:solidFill>
                <a:effectLst/>
                <a:uLnTx/>
                <a:uFillTx/>
                <a:latin typeface="Calibri Light" panose="020F0302020204030204"/>
                <a:ea typeface="+mj-ea"/>
                <a:cs typeface="+mj-cs"/>
              </a:rPr>
              <a:t>)</a:t>
            </a:r>
            <a:endParaRPr kumimoji="0" lang="en-US" sz="12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8" name="Title 1">
            <a:extLst>
              <a:ext uri="{FF2B5EF4-FFF2-40B4-BE49-F238E27FC236}">
                <a16:creationId xmlns:a16="http://schemas.microsoft.com/office/drawing/2014/main" id="{396436BD-5482-4FC2-9ACB-7DCB4D9E88E8}"/>
              </a:ext>
            </a:extLst>
          </p:cNvPr>
          <p:cNvSpPr txBox="1">
            <a:spLocks/>
          </p:cNvSpPr>
          <p:nvPr/>
        </p:nvSpPr>
        <p:spPr>
          <a:xfrm>
            <a:off x="635545" y="3687354"/>
            <a:ext cx="9610794" cy="12098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1450" marR="0" lvl="0" indent="-17145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j-ea"/>
                <a:cs typeface="+mj-cs"/>
              </a:rPr>
              <a:t>Clean (</a:t>
            </a:r>
            <a:r>
              <a:rPr kumimoji="0" lang="en-US" sz="1200" b="0" i="0" u="none" strike="noStrike" kern="1200" cap="none" spc="0" normalizeH="0" baseline="0" noProof="0" dirty="0">
                <a:ln>
                  <a:noFill/>
                </a:ln>
                <a:solidFill>
                  <a:srgbClr val="FF0000"/>
                </a:solidFill>
                <a:effectLst/>
                <a:uLnTx/>
                <a:uFillTx/>
                <a:latin typeface="Calibri Light" panose="020F0302020204030204"/>
                <a:ea typeface="+mj-ea"/>
                <a:cs typeface="+mj-cs"/>
              </a:rPr>
              <a:t>PA</a:t>
            </a:r>
            <a:r>
              <a:rPr kumimoji="0" lang="en-US" sz="1200" b="0" i="0" u="none" strike="noStrike" kern="1200" cap="none" spc="0" normalizeH="0" baseline="0" noProof="0" dirty="0">
                <a:ln>
                  <a:noFill/>
                </a:ln>
                <a:solidFill>
                  <a:prstClr val="black"/>
                </a:solidFill>
                <a:effectLst/>
                <a:uLnTx/>
                <a:uFillTx/>
                <a:latin typeface="Calibri Light" panose="020F0302020204030204"/>
                <a:ea typeface="+mj-ea"/>
                <a:cs typeface="+mj-cs"/>
              </a:rPr>
              <a:t>) and corrected (</a:t>
            </a:r>
            <a:r>
              <a:rPr kumimoji="0" lang="en-US" sz="1200" b="0" i="0" u="none" strike="noStrike" kern="1200" cap="none" spc="0" normalizeH="0" baseline="0" noProof="0" dirty="0">
                <a:ln>
                  <a:noFill/>
                </a:ln>
                <a:solidFill>
                  <a:srgbClr val="FF0000"/>
                </a:solidFill>
                <a:effectLst/>
                <a:uLnTx/>
                <a:uFillTx/>
                <a:latin typeface="Calibri Light" panose="020F0302020204030204"/>
                <a:ea typeface="+mj-ea"/>
                <a:cs typeface="+mj-cs"/>
              </a:rPr>
              <a:t>PA</a:t>
            </a:r>
            <a:r>
              <a:rPr kumimoji="0" lang="en-US" sz="1200" b="0" i="0" u="none" strike="noStrike" kern="1200" cap="none" spc="0" normalizeH="0" baseline="0" noProof="0" dirty="0">
                <a:ln>
                  <a:noFill/>
                </a:ln>
                <a:solidFill>
                  <a:prstClr val="black"/>
                </a:solidFill>
                <a:effectLst/>
                <a:uLnTx/>
                <a:uFillTx/>
                <a:latin typeface="Calibri Light" panose="020F0302020204030204"/>
                <a:ea typeface="+mj-ea"/>
                <a:cs typeface="+mj-cs"/>
              </a:rPr>
              <a:t>)</a:t>
            </a:r>
            <a:endParaRPr kumimoji="0" lang="en-US" sz="12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22" name="Title 1">
            <a:extLst>
              <a:ext uri="{FF2B5EF4-FFF2-40B4-BE49-F238E27FC236}">
                <a16:creationId xmlns:a16="http://schemas.microsoft.com/office/drawing/2014/main" id="{50397ECF-245E-46EA-87C4-B174DAC26A34}"/>
              </a:ext>
            </a:extLst>
          </p:cNvPr>
          <p:cNvSpPr txBox="1">
            <a:spLocks/>
          </p:cNvSpPr>
          <p:nvPr/>
        </p:nvSpPr>
        <p:spPr>
          <a:xfrm>
            <a:off x="716582" y="4917008"/>
            <a:ext cx="410327" cy="6049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j-ea"/>
                <a:cs typeface="+mj-cs"/>
              </a:rPr>
              <a:t>art</a:t>
            </a:r>
            <a:endParaRPr kumimoji="0" lang="en-US" sz="105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23" name="Title 1">
            <a:extLst>
              <a:ext uri="{FF2B5EF4-FFF2-40B4-BE49-F238E27FC236}">
                <a16:creationId xmlns:a16="http://schemas.microsoft.com/office/drawing/2014/main" id="{30194F29-A272-4841-802E-D852D194F3AA}"/>
              </a:ext>
            </a:extLst>
          </p:cNvPr>
          <p:cNvSpPr txBox="1">
            <a:spLocks/>
          </p:cNvSpPr>
          <p:nvPr/>
        </p:nvSpPr>
        <p:spPr>
          <a:xfrm>
            <a:off x="716582" y="6002115"/>
            <a:ext cx="410327" cy="6049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Light" panose="020F0302020204030204"/>
                <a:ea typeface="+mj-ea"/>
                <a:cs typeface="+mj-cs"/>
              </a:rPr>
              <a:t>bkg</a:t>
            </a:r>
            <a:endParaRPr kumimoji="0" lang="en-US" sz="105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9" name="Picture 8">
            <a:extLst>
              <a:ext uri="{FF2B5EF4-FFF2-40B4-BE49-F238E27FC236}">
                <a16:creationId xmlns:a16="http://schemas.microsoft.com/office/drawing/2014/main" id="{6123C410-6CC6-4D89-AEE1-3A9B93CA89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742" y="1486644"/>
            <a:ext cx="4171429" cy="2438095"/>
          </a:xfrm>
          <a:prstGeom prst="rect">
            <a:avLst/>
          </a:prstGeom>
        </p:spPr>
      </p:pic>
      <p:pic>
        <p:nvPicPr>
          <p:cNvPr id="15" name="Picture 14">
            <a:extLst>
              <a:ext uri="{FF2B5EF4-FFF2-40B4-BE49-F238E27FC236}">
                <a16:creationId xmlns:a16="http://schemas.microsoft.com/office/drawing/2014/main" id="{C0896875-AC68-4D14-925E-EA388D08EA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4466" y="1472536"/>
            <a:ext cx="3714286" cy="2438095"/>
          </a:xfrm>
          <a:prstGeom prst="rect">
            <a:avLst/>
          </a:prstGeom>
        </p:spPr>
      </p:pic>
      <p:pic>
        <p:nvPicPr>
          <p:cNvPr id="20" name="Picture 19">
            <a:extLst>
              <a:ext uri="{FF2B5EF4-FFF2-40B4-BE49-F238E27FC236}">
                <a16:creationId xmlns:a16="http://schemas.microsoft.com/office/drawing/2014/main" id="{B24526EB-208D-485D-95F8-8DF5F7AC11EC}"/>
              </a:ext>
            </a:extLst>
          </p:cNvPr>
          <p:cNvPicPr>
            <a:picLocks noChangeAspect="1"/>
          </p:cNvPicPr>
          <p:nvPr/>
        </p:nvPicPr>
        <p:blipFill rotWithShape="1">
          <a:blip r:embed="rId5">
            <a:extLst>
              <a:ext uri="{28A0092B-C50C-407E-A947-70E740481C1C}">
                <a14:useLocalDpi xmlns:a14="http://schemas.microsoft.com/office/drawing/2010/main" val="0"/>
              </a:ext>
            </a:extLst>
          </a:blip>
          <a:srcRect l="-68127" t="24341" r="68127" b="-15491"/>
          <a:stretch/>
        </p:blipFill>
        <p:spPr>
          <a:xfrm>
            <a:off x="348579" y="4560334"/>
            <a:ext cx="4171429" cy="2222311"/>
          </a:xfrm>
          <a:prstGeom prst="rect">
            <a:avLst/>
          </a:prstGeom>
        </p:spPr>
      </p:pic>
      <p:pic>
        <p:nvPicPr>
          <p:cNvPr id="27" name="Picture 26">
            <a:extLst>
              <a:ext uri="{FF2B5EF4-FFF2-40B4-BE49-F238E27FC236}">
                <a16:creationId xmlns:a16="http://schemas.microsoft.com/office/drawing/2014/main" id="{FCBB1420-9DFB-4D97-908D-AFB495BFE3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579" y="4419904"/>
            <a:ext cx="4171429" cy="2438095"/>
          </a:xfrm>
          <a:prstGeom prst="rect">
            <a:avLst/>
          </a:prstGeom>
        </p:spPr>
      </p:pic>
      <p:pic>
        <p:nvPicPr>
          <p:cNvPr id="30" name="Picture 29">
            <a:extLst>
              <a:ext uri="{FF2B5EF4-FFF2-40B4-BE49-F238E27FC236}">
                <a16:creationId xmlns:a16="http://schemas.microsoft.com/office/drawing/2014/main" id="{B9D0EA0F-5B3C-49E7-98BD-2DE1735A0A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97044" y="4696931"/>
            <a:ext cx="3714286" cy="2085714"/>
          </a:xfrm>
          <a:prstGeom prst="rect">
            <a:avLst/>
          </a:prstGeom>
        </p:spPr>
      </p:pic>
      <p:pic>
        <p:nvPicPr>
          <p:cNvPr id="31" name="Picture 30">
            <a:extLst>
              <a:ext uri="{FF2B5EF4-FFF2-40B4-BE49-F238E27FC236}">
                <a16:creationId xmlns:a16="http://schemas.microsoft.com/office/drawing/2014/main" id="{0ACA99A9-8246-451D-95E8-BD5EDBBBD4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05" y="4422748"/>
            <a:ext cx="3714286" cy="2438095"/>
          </a:xfrm>
          <a:prstGeom prst="rect">
            <a:avLst/>
          </a:prstGeom>
        </p:spPr>
      </p:pic>
      <p:sp>
        <p:nvSpPr>
          <p:cNvPr id="33" name="Title 1">
            <a:extLst>
              <a:ext uri="{FF2B5EF4-FFF2-40B4-BE49-F238E27FC236}">
                <a16:creationId xmlns:a16="http://schemas.microsoft.com/office/drawing/2014/main" id="{8C504C75-D74C-4EE9-99D5-EFF4756B0B9C}"/>
              </a:ext>
            </a:extLst>
          </p:cNvPr>
          <p:cNvSpPr txBox="1">
            <a:spLocks/>
          </p:cNvSpPr>
          <p:nvPr/>
        </p:nvSpPr>
        <p:spPr>
          <a:xfrm>
            <a:off x="635545" y="3427182"/>
            <a:ext cx="9610794" cy="12098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j-ea"/>
                <a:cs typeface="+mj-cs"/>
              </a:rPr>
              <a:t>PA</a:t>
            </a:r>
          </a:p>
        </p:txBody>
      </p:sp>
      <p:grpSp>
        <p:nvGrpSpPr>
          <p:cNvPr id="35" name="Group 34">
            <a:extLst>
              <a:ext uri="{FF2B5EF4-FFF2-40B4-BE49-F238E27FC236}">
                <a16:creationId xmlns:a16="http://schemas.microsoft.com/office/drawing/2014/main" id="{2837F0C0-A98F-455A-B9B0-8644F4F84B3A}"/>
              </a:ext>
            </a:extLst>
          </p:cNvPr>
          <p:cNvGrpSpPr/>
          <p:nvPr/>
        </p:nvGrpSpPr>
        <p:grpSpPr>
          <a:xfrm>
            <a:off x="439194" y="1752329"/>
            <a:ext cx="410327" cy="4738050"/>
            <a:chOff x="835788" y="2204145"/>
            <a:chExt cx="410327" cy="4425026"/>
          </a:xfrm>
        </p:grpSpPr>
        <p:sp>
          <p:nvSpPr>
            <p:cNvPr id="36" name="Title 1">
              <a:extLst>
                <a:ext uri="{FF2B5EF4-FFF2-40B4-BE49-F238E27FC236}">
                  <a16:creationId xmlns:a16="http://schemas.microsoft.com/office/drawing/2014/main" id="{3378032E-6191-4428-BA3E-3765A8BF08E5}"/>
                </a:ext>
              </a:extLst>
            </p:cNvPr>
            <p:cNvSpPr txBox="1">
              <a:spLocks/>
            </p:cNvSpPr>
            <p:nvPr/>
          </p:nvSpPr>
          <p:spPr>
            <a:xfrm>
              <a:off x="846883" y="2204145"/>
              <a:ext cx="399232" cy="7068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j-ea"/>
                  <a:cs typeface="+mj-cs"/>
                </a:rPr>
                <a:t>art</a:t>
              </a:r>
              <a:endParaRPr kumimoji="0" lang="en-US" sz="105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37" name="Title 1">
              <a:extLst>
                <a:ext uri="{FF2B5EF4-FFF2-40B4-BE49-F238E27FC236}">
                  <a16:creationId xmlns:a16="http://schemas.microsoft.com/office/drawing/2014/main" id="{B20521F7-7606-4FAB-A073-25001B2D7AD4}"/>
                </a:ext>
              </a:extLst>
            </p:cNvPr>
            <p:cNvSpPr txBox="1">
              <a:spLocks/>
            </p:cNvSpPr>
            <p:nvPr/>
          </p:nvSpPr>
          <p:spPr>
            <a:xfrm>
              <a:off x="835788" y="3256792"/>
              <a:ext cx="410327" cy="6049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Light" panose="020F0302020204030204"/>
                  <a:ea typeface="+mj-ea"/>
                  <a:cs typeface="+mj-cs"/>
                </a:rPr>
                <a:t>bkg</a:t>
              </a:r>
              <a:endParaRPr kumimoji="0" lang="en-US" sz="105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38" name="Title 1">
              <a:extLst>
                <a:ext uri="{FF2B5EF4-FFF2-40B4-BE49-F238E27FC236}">
                  <a16:creationId xmlns:a16="http://schemas.microsoft.com/office/drawing/2014/main" id="{29125F73-6FA0-478E-8630-E6D3E4508B29}"/>
                </a:ext>
              </a:extLst>
            </p:cNvPr>
            <p:cNvSpPr txBox="1">
              <a:spLocks/>
            </p:cNvSpPr>
            <p:nvPr/>
          </p:nvSpPr>
          <p:spPr>
            <a:xfrm>
              <a:off x="835788" y="5063825"/>
              <a:ext cx="410327" cy="6049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Light" panose="020F0302020204030204"/>
                  <a:ea typeface="+mj-ea"/>
                  <a:cs typeface="+mj-cs"/>
                </a:rPr>
                <a:t>art</a:t>
              </a:r>
              <a:endParaRPr kumimoji="0" lang="en-US" sz="105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39" name="Title 1">
              <a:extLst>
                <a:ext uri="{FF2B5EF4-FFF2-40B4-BE49-F238E27FC236}">
                  <a16:creationId xmlns:a16="http://schemas.microsoft.com/office/drawing/2014/main" id="{33E078C2-277D-4BB6-8328-1D423CE56B19}"/>
                </a:ext>
              </a:extLst>
            </p:cNvPr>
            <p:cNvSpPr txBox="1">
              <a:spLocks/>
            </p:cNvSpPr>
            <p:nvPr/>
          </p:nvSpPr>
          <p:spPr>
            <a:xfrm>
              <a:off x="835788" y="6024254"/>
              <a:ext cx="410327" cy="6049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Light" panose="020F0302020204030204"/>
                  <a:ea typeface="+mj-ea"/>
                  <a:cs typeface="+mj-cs"/>
                </a:rPr>
                <a:t>bkg</a:t>
              </a:r>
              <a:endParaRPr kumimoji="0" lang="en-US" sz="105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grpSp>
      <p:sp>
        <p:nvSpPr>
          <p:cNvPr id="10" name="Rectangle 9">
            <a:extLst>
              <a:ext uri="{FF2B5EF4-FFF2-40B4-BE49-F238E27FC236}">
                <a16:creationId xmlns:a16="http://schemas.microsoft.com/office/drawing/2014/main" id="{916495B6-6EA4-4C96-9CBB-E5E90CACB39A}"/>
              </a:ext>
            </a:extLst>
          </p:cNvPr>
          <p:cNvSpPr/>
          <p:nvPr/>
        </p:nvSpPr>
        <p:spPr>
          <a:xfrm>
            <a:off x="849521" y="1472536"/>
            <a:ext cx="892551" cy="2316644"/>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98B0003F-B965-46B2-8881-9008AD0B4883}"/>
              </a:ext>
            </a:extLst>
          </p:cNvPr>
          <p:cNvSpPr/>
          <p:nvPr/>
        </p:nvSpPr>
        <p:spPr>
          <a:xfrm>
            <a:off x="849521" y="4404929"/>
            <a:ext cx="892551" cy="2316644"/>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itle 1">
            <a:extLst>
              <a:ext uri="{FF2B5EF4-FFF2-40B4-BE49-F238E27FC236}">
                <a16:creationId xmlns:a16="http://schemas.microsoft.com/office/drawing/2014/main" id="{59A48DC3-56A8-F969-678B-CA072F3B5526}"/>
              </a:ext>
            </a:extLst>
          </p:cNvPr>
          <p:cNvSpPr txBox="1">
            <a:spLocks/>
          </p:cNvSpPr>
          <p:nvPr/>
        </p:nvSpPr>
        <p:spPr>
          <a:xfrm>
            <a:off x="512807" y="141632"/>
            <a:ext cx="6265893" cy="5494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j-ea"/>
                <a:cs typeface="+mj-cs"/>
              </a:rPr>
              <a:t>Results</a:t>
            </a:r>
            <a:endParaRPr kumimoji="0" lang="pt-PT" sz="2400" b="0" i="0" u="none" strike="noStrike" kern="1200" cap="none" spc="0" normalizeH="0" baseline="0" noProof="0" dirty="0">
              <a:ln>
                <a:noFill/>
              </a:ln>
              <a:solidFill>
                <a:prstClr val="white">
                  <a:lumMod val="50000"/>
                </a:prstClr>
              </a:solidFill>
              <a:effectLst/>
              <a:uLnTx/>
              <a:uFillTx/>
              <a:latin typeface="Calibri Light" panose="020F0302020204030204"/>
              <a:ea typeface="+mj-ea"/>
              <a:cs typeface="+mj-cs"/>
            </a:endParaRPr>
          </a:p>
        </p:txBody>
      </p:sp>
      <p:sp>
        <p:nvSpPr>
          <p:cNvPr id="2" name="ZoneTexte 1">
            <a:extLst>
              <a:ext uri="{FF2B5EF4-FFF2-40B4-BE49-F238E27FC236}">
                <a16:creationId xmlns:a16="http://schemas.microsoft.com/office/drawing/2014/main" id="{82BD60A3-C99B-A5D7-FE62-B5795DEDC1B3}"/>
              </a:ext>
            </a:extLst>
          </p:cNvPr>
          <p:cNvSpPr txBox="1"/>
          <p:nvPr/>
        </p:nvSpPr>
        <p:spPr>
          <a:xfrm>
            <a:off x="849521" y="3553264"/>
            <a:ext cx="3179671" cy="369332"/>
          </a:xfrm>
          <a:prstGeom prst="rect">
            <a:avLst/>
          </a:prstGeom>
          <a:noFill/>
        </p:spPr>
        <p:txBody>
          <a:bodyPr wrap="square" rtlCol="0">
            <a:spAutoFit/>
          </a:bodyPr>
          <a:lstStyle/>
          <a:p>
            <a:r>
              <a:rPr lang="fr-FR" dirty="0" err="1"/>
              <a:t>Neuxus</a:t>
            </a:r>
            <a:r>
              <a:rPr lang="fr-FR" dirty="0"/>
              <a:t>         </a:t>
            </a:r>
            <a:r>
              <a:rPr lang="fr-FR" dirty="0" err="1"/>
              <a:t>recview</a:t>
            </a:r>
            <a:r>
              <a:rPr lang="fr-FR" dirty="0"/>
              <a:t>       eeglab</a:t>
            </a:r>
          </a:p>
        </p:txBody>
      </p:sp>
    </p:spTree>
    <p:extLst>
      <p:ext uri="{BB962C8B-B14F-4D97-AF65-F5344CB8AC3E}">
        <p14:creationId xmlns:p14="http://schemas.microsoft.com/office/powerpoint/2010/main" val="4048277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65F08B91-49E4-98E4-C537-88EFAD5540B3}"/>
              </a:ext>
            </a:extLst>
          </p:cNvPr>
          <p:cNvPicPr>
            <a:picLocks noChangeAspect="1"/>
          </p:cNvPicPr>
          <p:nvPr/>
        </p:nvPicPr>
        <p:blipFill rotWithShape="1">
          <a:blip r:embed="rId2">
            <a:extLst>
              <a:ext uri="{28A0092B-C50C-407E-A947-70E740481C1C}">
                <a14:useLocalDpi xmlns:a14="http://schemas.microsoft.com/office/drawing/2010/main" val="0"/>
              </a:ext>
            </a:extLst>
          </a:blip>
          <a:srcRect r="29805"/>
          <a:stretch/>
        </p:blipFill>
        <p:spPr>
          <a:xfrm>
            <a:off x="0" y="4899860"/>
            <a:ext cx="5751593" cy="1717589"/>
          </a:xfrm>
          <a:prstGeom prst="rect">
            <a:avLst/>
          </a:prstGeom>
        </p:spPr>
      </p:pic>
      <p:sp>
        <p:nvSpPr>
          <p:cNvPr id="42" name="Title 1">
            <a:extLst>
              <a:ext uri="{FF2B5EF4-FFF2-40B4-BE49-F238E27FC236}">
                <a16:creationId xmlns:a16="http://schemas.microsoft.com/office/drawing/2014/main" id="{0C43D0AC-0533-0F41-1248-6798DED6794D}"/>
              </a:ext>
            </a:extLst>
          </p:cNvPr>
          <p:cNvSpPr txBox="1">
            <a:spLocks/>
          </p:cNvSpPr>
          <p:nvPr/>
        </p:nvSpPr>
        <p:spPr>
          <a:xfrm>
            <a:off x="602351" y="4047554"/>
            <a:ext cx="9610794" cy="12098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j-ea"/>
                <a:cs typeface="+mj-cs"/>
              </a:rPr>
              <a:t>GA + PA</a:t>
            </a:r>
          </a:p>
        </p:txBody>
      </p:sp>
      <p:sp>
        <p:nvSpPr>
          <p:cNvPr id="44" name="Title 1">
            <a:extLst>
              <a:ext uri="{FF2B5EF4-FFF2-40B4-BE49-F238E27FC236}">
                <a16:creationId xmlns:a16="http://schemas.microsoft.com/office/drawing/2014/main" id="{785C7958-591C-DB52-3BF0-18D5DAAA148A}"/>
              </a:ext>
            </a:extLst>
          </p:cNvPr>
          <p:cNvSpPr txBox="1">
            <a:spLocks/>
          </p:cNvSpPr>
          <p:nvPr/>
        </p:nvSpPr>
        <p:spPr>
          <a:xfrm>
            <a:off x="635545" y="293984"/>
            <a:ext cx="6265893" cy="5494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j-ea"/>
                <a:cs typeface="+mj-cs"/>
              </a:rPr>
              <a:t>Results</a:t>
            </a:r>
            <a:endParaRPr kumimoji="0" lang="pt-PT" sz="2400" b="0" i="0" u="none" strike="noStrike" kern="1200" cap="none" spc="0" normalizeH="0" baseline="0" noProof="0" dirty="0">
              <a:ln>
                <a:noFill/>
              </a:ln>
              <a:solidFill>
                <a:prstClr val="white">
                  <a:lumMod val="50000"/>
                </a:prstClr>
              </a:solidFill>
              <a:effectLst/>
              <a:uLnTx/>
              <a:uFillTx/>
              <a:latin typeface="Calibri Light" panose="020F0302020204030204"/>
              <a:ea typeface="+mj-ea"/>
              <a:cs typeface="+mj-cs"/>
            </a:endParaRPr>
          </a:p>
        </p:txBody>
      </p:sp>
      <p:pic>
        <p:nvPicPr>
          <p:cNvPr id="18" name="Picture 17">
            <a:extLst>
              <a:ext uri="{FF2B5EF4-FFF2-40B4-BE49-F238E27FC236}">
                <a16:creationId xmlns:a16="http://schemas.microsoft.com/office/drawing/2014/main" id="{DF70F584-7369-AAD7-1EB1-7E5D9CA15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545" y="1662434"/>
            <a:ext cx="3057143" cy="2428571"/>
          </a:xfrm>
          <a:prstGeom prst="rect">
            <a:avLst/>
          </a:prstGeom>
        </p:spPr>
      </p:pic>
      <p:pic>
        <p:nvPicPr>
          <p:cNvPr id="19" name="Picture 18">
            <a:extLst>
              <a:ext uri="{FF2B5EF4-FFF2-40B4-BE49-F238E27FC236}">
                <a16:creationId xmlns:a16="http://schemas.microsoft.com/office/drawing/2014/main" id="{F602F241-75F2-A032-73C9-90A2FDAF8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6010" y="1662433"/>
            <a:ext cx="3009524" cy="2428571"/>
          </a:xfrm>
          <a:prstGeom prst="rect">
            <a:avLst/>
          </a:prstGeom>
        </p:spPr>
      </p:pic>
      <p:pic>
        <p:nvPicPr>
          <p:cNvPr id="20" name="Picture 19">
            <a:extLst>
              <a:ext uri="{FF2B5EF4-FFF2-40B4-BE49-F238E27FC236}">
                <a16:creationId xmlns:a16="http://schemas.microsoft.com/office/drawing/2014/main" id="{A5F6908F-3F6D-ADC6-18D6-E78BD8DAA3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8856" y="1662432"/>
            <a:ext cx="3714286" cy="2428571"/>
          </a:xfrm>
          <a:prstGeom prst="rect">
            <a:avLst/>
          </a:prstGeom>
        </p:spPr>
      </p:pic>
      <p:sp>
        <p:nvSpPr>
          <p:cNvPr id="21" name="Title 1">
            <a:extLst>
              <a:ext uri="{FF2B5EF4-FFF2-40B4-BE49-F238E27FC236}">
                <a16:creationId xmlns:a16="http://schemas.microsoft.com/office/drawing/2014/main" id="{5D2AEBE7-B382-4EBC-B54E-7582C23B42E2}"/>
              </a:ext>
            </a:extLst>
          </p:cNvPr>
          <p:cNvSpPr txBox="1">
            <a:spLocks/>
          </p:cNvSpPr>
          <p:nvPr/>
        </p:nvSpPr>
        <p:spPr>
          <a:xfrm>
            <a:off x="602351" y="582459"/>
            <a:ext cx="9610794" cy="12098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j-ea"/>
                <a:cs typeface="+mj-cs"/>
              </a:rPr>
              <a:t>QRS </a:t>
            </a:r>
          </a:p>
        </p:txBody>
      </p:sp>
    </p:spTree>
    <p:extLst>
      <p:ext uri="{BB962C8B-B14F-4D97-AF65-F5344CB8AC3E}">
        <p14:creationId xmlns:p14="http://schemas.microsoft.com/office/powerpoint/2010/main" val="3755581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E6A5A0-F65F-793E-6294-8F7F6E9B8643}"/>
              </a:ext>
            </a:extLst>
          </p:cNvPr>
          <p:cNvSpPr>
            <a:spLocks noGrp="1"/>
          </p:cNvSpPr>
          <p:nvPr>
            <p:ph type="title"/>
          </p:nvPr>
        </p:nvSpPr>
        <p:spPr/>
        <p:txBody>
          <a:bodyPr/>
          <a:lstStyle/>
          <a:p>
            <a:r>
              <a:rPr lang="fr-FR" dirty="0"/>
              <a:t>doc</a:t>
            </a:r>
          </a:p>
        </p:txBody>
      </p:sp>
      <p:sp>
        <p:nvSpPr>
          <p:cNvPr id="4" name="ZoneTexte 3">
            <a:extLst>
              <a:ext uri="{FF2B5EF4-FFF2-40B4-BE49-F238E27FC236}">
                <a16:creationId xmlns:a16="http://schemas.microsoft.com/office/drawing/2014/main" id="{915FAC32-4B8A-0CF1-A3E3-D7E6671D13AB}"/>
              </a:ext>
            </a:extLst>
          </p:cNvPr>
          <p:cNvSpPr txBox="1"/>
          <p:nvPr/>
        </p:nvSpPr>
        <p:spPr>
          <a:xfrm>
            <a:off x="1047878" y="2006211"/>
            <a:ext cx="6097022" cy="369332"/>
          </a:xfrm>
          <a:prstGeom prst="rect">
            <a:avLst/>
          </a:prstGeom>
          <a:noFill/>
        </p:spPr>
        <p:txBody>
          <a:bodyPr wrap="square">
            <a:spAutoFit/>
          </a:bodyPr>
          <a:lstStyle/>
          <a:p>
            <a:r>
              <a:rPr lang="fr-FR" dirty="0">
                <a:hlinkClick r:id="rId2"/>
              </a:rPr>
              <a:t>https://github.com/Soraya28/NeuXus/tree/doc</a:t>
            </a:r>
            <a:r>
              <a:rPr lang="fr-FR" dirty="0"/>
              <a:t> </a:t>
            </a:r>
          </a:p>
        </p:txBody>
      </p:sp>
    </p:spTree>
    <p:extLst>
      <p:ext uri="{BB962C8B-B14F-4D97-AF65-F5344CB8AC3E}">
        <p14:creationId xmlns:p14="http://schemas.microsoft.com/office/powerpoint/2010/main" val="882535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3"/>
          </p:nvPr>
        </p:nvSpPr>
        <p:spPr/>
        <p:txBody>
          <a:bodyPr/>
          <a:lstStyle/>
          <a:p>
            <a:r>
              <a:rPr lang="en-GB"/>
              <a:t>Lenz-Faraday’s law of induction</a:t>
            </a:r>
          </a:p>
          <a:p>
            <a:endParaRPr lang="en-GB"/>
          </a:p>
        </p:txBody>
      </p:sp>
      <p:sp>
        <p:nvSpPr>
          <p:cNvPr id="4" name="Titre 3"/>
          <p:cNvSpPr>
            <a:spLocks noGrp="1"/>
          </p:cNvSpPr>
          <p:nvPr>
            <p:ph type="title"/>
          </p:nvPr>
        </p:nvSpPr>
        <p:spPr/>
        <p:txBody>
          <a:bodyPr/>
          <a:lstStyle/>
          <a:p>
            <a:r>
              <a:rPr lang="en-GB"/>
              <a:t>Interactions between EEG and MRI</a:t>
            </a:r>
          </a:p>
        </p:txBody>
      </p:sp>
      <p:sp>
        <p:nvSpPr>
          <p:cNvPr id="5" name="Espace réservé du numéro de diapositive 4"/>
          <p:cNvSpPr>
            <a:spLocks noGrp="1"/>
          </p:cNvSpPr>
          <p:nvPr>
            <p:ph type="sldNum" sz="quarter" idx="4"/>
          </p:nvPr>
        </p:nvSpPr>
        <p:spPr>
          <a:xfrm>
            <a:off x="11410518" y="6492875"/>
            <a:ext cx="59728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948E48-1704-8A46-9190-E09A1DFCD82D}" type="slidenum">
              <a:rPr kumimoji="0" lang="fr-FR" sz="850" b="0" i="0" u="none" strike="noStrike" kern="1200" cap="none" spc="0" normalizeH="0" baseline="0" noProof="0" smtClean="0">
                <a:ln>
                  <a:noFill/>
                </a:ln>
                <a:solidFill>
                  <a:srgbClr val="0171B1"/>
                </a:solidFill>
                <a:effectLst/>
                <a:uLnTx/>
                <a:uFillTx/>
                <a:latin typeface="Montserrat" pitchFamily="2" charset="77"/>
                <a:ea typeface="Open Sans" charset="0"/>
                <a:cs typeface="Open Sans"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850" b="0" i="0" u="none" strike="noStrike" kern="1200" cap="none" spc="0" normalizeH="0" baseline="0" noProof="0">
              <a:ln>
                <a:noFill/>
              </a:ln>
              <a:solidFill>
                <a:srgbClr val="0171B1"/>
              </a:solidFill>
              <a:effectLst/>
              <a:uLnTx/>
              <a:uFillTx/>
              <a:latin typeface="Montserrat" pitchFamily="2" charset="77"/>
              <a:ea typeface="Open Sans" charset="0"/>
              <a:cs typeface="Open Sans" charset="0"/>
            </a:endParaRPr>
          </a:p>
        </p:txBody>
      </p:sp>
      <p:sp>
        <p:nvSpPr>
          <p:cNvPr id="8" name="Espace réservé du contenu 1">
            <a:extLst>
              <a:ext uri="{FF2B5EF4-FFF2-40B4-BE49-F238E27FC236}">
                <a16:creationId xmlns:a16="http://schemas.microsoft.com/office/drawing/2014/main" id="{45832B26-F367-9E5B-EB81-E4EDC632902F}"/>
              </a:ext>
            </a:extLst>
          </p:cNvPr>
          <p:cNvSpPr txBox="1">
            <a:spLocks/>
          </p:cNvSpPr>
          <p:nvPr/>
        </p:nvSpPr>
        <p:spPr>
          <a:xfrm>
            <a:off x="433061" y="3746642"/>
            <a:ext cx="10796451" cy="1091086"/>
          </a:xfrm>
          <a:prstGeom prst="rect">
            <a:avLst/>
          </a:prstGeom>
        </p:spPr>
        <p:txBody>
          <a:bodyPr/>
          <a:lstStyle>
            <a:lvl1pPr marL="411163" indent="-411163" algn="l" defTabSz="914400" rtl="0" eaLnBrk="1" latinLnBrk="0" hangingPunct="1">
              <a:lnSpc>
                <a:spcPct val="90000"/>
              </a:lnSpc>
              <a:spcBef>
                <a:spcPts val="1600"/>
              </a:spcBef>
              <a:buClr>
                <a:srgbClr val="CC162F"/>
              </a:buClr>
              <a:buFont typeface="Police système"/>
              <a:buChar char="■"/>
              <a:tabLst/>
              <a:defRPr sz="2800" b="0" i="0" kern="1200" baseline="0">
                <a:solidFill>
                  <a:srgbClr val="304F5A"/>
                </a:solidFill>
                <a:latin typeface="Arial" panose="020B0604020202020204" pitchFamily="34" charset="0"/>
                <a:ea typeface="Open Sans" charset="0"/>
                <a:cs typeface="Arial" panose="020B0604020202020204" pitchFamily="34" charset="0"/>
              </a:defRPr>
            </a:lvl1pPr>
            <a:lvl2pPr marL="849313" indent="-320675" algn="l" defTabSz="914400" rtl="0" eaLnBrk="1" latinLnBrk="0" hangingPunct="1">
              <a:lnSpc>
                <a:spcPct val="90000"/>
              </a:lnSpc>
              <a:spcBef>
                <a:spcPts val="1700"/>
              </a:spcBef>
              <a:buClr>
                <a:srgbClr val="CC162F"/>
              </a:buClr>
              <a:buSzPct val="100000"/>
              <a:buFont typeface="Helvetica" charset="0"/>
              <a:buChar char="–"/>
              <a:tabLst/>
              <a:defRPr lang="fr-FR" sz="2200" b="0" i="0" kern="1200" baseline="0" dirty="0" smtClean="0">
                <a:solidFill>
                  <a:srgbClr val="304F5A"/>
                </a:solidFill>
                <a:latin typeface="Arial" panose="020B0604020202020204" pitchFamily="34" charset="0"/>
                <a:ea typeface="Open Sans" charset="0"/>
                <a:cs typeface="Arial" panose="020B0604020202020204"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lumMod val="65000"/>
                    <a:lumOff val="35000"/>
                  </a:schemeClr>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11163" marR="0" lvl="0" indent="-411163" algn="l" defTabSz="914400" rtl="0" eaLnBrk="1" fontAlgn="auto" latinLnBrk="0" hangingPunct="1">
              <a:lnSpc>
                <a:spcPct val="90000"/>
              </a:lnSpc>
              <a:spcBef>
                <a:spcPts val="1600"/>
              </a:spcBef>
              <a:spcAft>
                <a:spcPts val="0"/>
              </a:spcAft>
              <a:buClr>
                <a:srgbClr val="CC162F"/>
              </a:buClr>
              <a:buSzTx/>
              <a:buFont typeface="Police système"/>
              <a:buChar char="■"/>
              <a:tabLst/>
              <a:defRPr/>
            </a:pPr>
            <a:r>
              <a:rPr kumimoji="0" lang="en-US" sz="2400" b="0" i="0" u="none" strike="noStrike" kern="1200" cap="none" spc="0" normalizeH="0" baseline="0" noProof="0">
                <a:ln>
                  <a:noFill/>
                </a:ln>
                <a:solidFill>
                  <a:srgbClr val="304F5A"/>
                </a:solidFill>
                <a:effectLst/>
                <a:uLnTx/>
                <a:uFillTx/>
                <a:latin typeface="Garamond" panose="02020404030301010803" pitchFamily="18" charset="0"/>
                <a:ea typeface="Open Sans" charset="0"/>
                <a:cs typeface="Arial" panose="020B0604020202020204" pitchFamily="34" charset="0"/>
              </a:rPr>
              <a:t>EEG electrodes and wires can be considered as closed electric circuits</a:t>
            </a:r>
          </a:p>
          <a:p>
            <a:pPr marL="411163" marR="0" lvl="0" indent="-411163" algn="l" defTabSz="914400" rtl="0" eaLnBrk="1" fontAlgn="auto" latinLnBrk="0" hangingPunct="1">
              <a:lnSpc>
                <a:spcPct val="90000"/>
              </a:lnSpc>
              <a:spcBef>
                <a:spcPts val="1600"/>
              </a:spcBef>
              <a:spcAft>
                <a:spcPts val="0"/>
              </a:spcAft>
              <a:buClr>
                <a:srgbClr val="CC162F"/>
              </a:buClr>
              <a:buSzTx/>
              <a:buFont typeface="Police système"/>
              <a:buChar char="■"/>
              <a:tabLst/>
              <a:defRPr/>
            </a:pPr>
            <a:r>
              <a:rPr kumimoji="0" lang="en-US" sz="2400" b="0" i="0" u="none" strike="noStrike" kern="1200" cap="none" spc="0" normalizeH="0" baseline="0" noProof="0">
                <a:ln>
                  <a:noFill/>
                </a:ln>
                <a:solidFill>
                  <a:srgbClr val="304F5A"/>
                </a:solidFill>
                <a:effectLst/>
                <a:uLnTx/>
                <a:uFillTx/>
                <a:latin typeface="Garamond" panose="02020404030301010803" pitchFamily="18" charset="0"/>
                <a:ea typeface="Open Sans" charset="0"/>
                <a:cs typeface="Arial" panose="020B0604020202020204" pitchFamily="34" charset="0"/>
              </a:rPr>
              <a:t> In MRI: strong static magnetic field B0 of the magnet + time-varying gradients of magnetic field for image acquisition (Gx, </a:t>
            </a:r>
            <a:r>
              <a:rPr kumimoji="0" lang="en-US" sz="2400" b="0" i="0" u="none" strike="noStrike" kern="1200" cap="none" spc="0" normalizeH="0" baseline="0" noProof="0" err="1">
                <a:ln>
                  <a:noFill/>
                </a:ln>
                <a:solidFill>
                  <a:srgbClr val="304F5A"/>
                </a:solidFill>
                <a:effectLst/>
                <a:uLnTx/>
                <a:uFillTx/>
                <a:latin typeface="Garamond" panose="02020404030301010803" pitchFamily="18" charset="0"/>
                <a:ea typeface="Open Sans" charset="0"/>
                <a:cs typeface="Arial" panose="020B0604020202020204" pitchFamily="34" charset="0"/>
              </a:rPr>
              <a:t>Gy</a:t>
            </a:r>
            <a:r>
              <a:rPr kumimoji="0" lang="en-US" sz="2400" b="0" i="0" u="none" strike="noStrike" kern="1200" cap="none" spc="0" normalizeH="0" baseline="0" noProof="0">
                <a:ln>
                  <a:noFill/>
                </a:ln>
                <a:solidFill>
                  <a:srgbClr val="304F5A"/>
                </a:solidFill>
                <a:effectLst/>
                <a:uLnTx/>
                <a:uFillTx/>
                <a:latin typeface="Garamond" panose="02020404030301010803" pitchFamily="18" charset="0"/>
                <a:ea typeface="Open Sans" charset="0"/>
                <a:cs typeface="Arial" panose="020B0604020202020204" pitchFamily="34" charset="0"/>
              </a:rPr>
              <a:t>, </a:t>
            </a:r>
            <a:r>
              <a:rPr kumimoji="0" lang="en-US" sz="2400" b="0" i="0" u="none" strike="noStrike" kern="1200" cap="none" spc="0" normalizeH="0" baseline="0" noProof="0" err="1">
                <a:ln>
                  <a:noFill/>
                </a:ln>
                <a:solidFill>
                  <a:srgbClr val="304F5A"/>
                </a:solidFill>
                <a:effectLst/>
                <a:uLnTx/>
                <a:uFillTx/>
                <a:latin typeface="Garamond" panose="02020404030301010803" pitchFamily="18" charset="0"/>
                <a:ea typeface="Open Sans" charset="0"/>
                <a:cs typeface="Arial" panose="020B0604020202020204" pitchFamily="34" charset="0"/>
              </a:rPr>
              <a:t>Gz</a:t>
            </a:r>
            <a:r>
              <a:rPr kumimoji="0" lang="en-US" sz="2400" b="0" i="0" u="none" strike="noStrike" kern="1200" cap="none" spc="0" normalizeH="0" baseline="0" noProof="0">
                <a:ln>
                  <a:noFill/>
                </a:ln>
                <a:solidFill>
                  <a:srgbClr val="304F5A"/>
                </a:solidFill>
                <a:effectLst/>
                <a:uLnTx/>
                <a:uFillTx/>
                <a:latin typeface="Garamond" panose="02020404030301010803" pitchFamily="18" charset="0"/>
                <a:ea typeface="Open Sans" charset="0"/>
                <a:cs typeface="Arial" panose="020B0604020202020204" pitchFamily="34" charset="0"/>
              </a:rPr>
              <a:t>)</a:t>
            </a:r>
          </a:p>
          <a:p>
            <a:pPr marL="0" marR="0" lvl="0" indent="0" algn="ctr" defTabSz="914400" rtl="0" eaLnBrk="1" fontAlgn="auto" latinLnBrk="0" hangingPunct="1">
              <a:lnSpc>
                <a:spcPct val="90000"/>
              </a:lnSpc>
              <a:spcBef>
                <a:spcPts val="1600"/>
              </a:spcBef>
              <a:spcAft>
                <a:spcPts val="0"/>
              </a:spcAft>
              <a:buClr>
                <a:srgbClr val="CC162F"/>
              </a:buClr>
              <a:buSzTx/>
              <a:buFont typeface="Police système"/>
              <a:buNone/>
              <a:tabLst/>
              <a:defRPr/>
            </a:pPr>
            <a:r>
              <a:rPr kumimoji="0" lang="en-US" sz="2400" b="1" i="0" u="none" strike="noStrike" kern="1200" cap="none" spc="0" normalizeH="0" baseline="0" noProof="0">
                <a:ln>
                  <a:noFill/>
                </a:ln>
                <a:solidFill>
                  <a:srgbClr val="000000"/>
                </a:solidFill>
                <a:effectLst/>
                <a:uLnTx/>
                <a:uFillTx/>
                <a:latin typeface="Garamond" panose="02020404030301010803" pitchFamily="18" charset="0"/>
                <a:ea typeface="Open Sans" charset="0"/>
                <a:cs typeface="Arial" panose="020B0604020202020204" pitchFamily="34" charset="0"/>
                <a:sym typeface="Wingdings" panose="05000000000000000000" pitchFamily="2" charset="2"/>
              </a:rPr>
              <a:t> </a:t>
            </a:r>
            <a:r>
              <a:rPr kumimoji="0" lang="en-US" sz="2400" b="1" i="0" u="none" strike="noStrike" kern="1200" cap="none" spc="0" normalizeH="0" baseline="0" noProof="0">
                <a:ln>
                  <a:noFill/>
                </a:ln>
                <a:solidFill>
                  <a:srgbClr val="000000"/>
                </a:solidFill>
                <a:effectLst/>
                <a:uLnTx/>
                <a:uFillTx/>
                <a:latin typeface="Garamond" panose="02020404030301010803" pitchFamily="18" charset="0"/>
                <a:ea typeface="Open Sans" charset="0"/>
                <a:cs typeface="Arial" panose="020B0604020202020204" pitchFamily="34" charset="0"/>
              </a:rPr>
              <a:t>Motion of EEG wires or electrodes (head motion, vibration, …)</a:t>
            </a:r>
            <a:br>
              <a:rPr kumimoji="0" lang="en-US" sz="2400" b="1" i="0" u="none" strike="noStrike" kern="1200" cap="none" spc="0" normalizeH="0" baseline="0" noProof="0">
                <a:ln>
                  <a:noFill/>
                </a:ln>
                <a:solidFill>
                  <a:srgbClr val="000000"/>
                </a:solidFill>
                <a:effectLst/>
                <a:uLnTx/>
                <a:uFillTx/>
                <a:latin typeface="Garamond" panose="02020404030301010803" pitchFamily="18" charset="0"/>
                <a:ea typeface="Open Sans" charset="0"/>
                <a:cs typeface="Arial" panose="020B0604020202020204" pitchFamily="34" charset="0"/>
              </a:rPr>
            </a:br>
            <a:r>
              <a:rPr kumimoji="0" lang="en-US" sz="2400" b="1" i="0" u="none" strike="noStrike" kern="1200" cap="none" spc="0" normalizeH="0" baseline="0" noProof="0">
                <a:ln>
                  <a:noFill/>
                </a:ln>
                <a:solidFill>
                  <a:srgbClr val="000000"/>
                </a:solidFill>
                <a:effectLst/>
                <a:uLnTx/>
                <a:uFillTx/>
                <a:latin typeface="Garamond" panose="02020404030301010803" pitchFamily="18" charset="0"/>
                <a:ea typeface="Open Sans" charset="0"/>
                <a:cs typeface="Arial" panose="020B0604020202020204" pitchFamily="34" charset="0"/>
              </a:rPr>
              <a:t>in the static magnetic field </a:t>
            </a:r>
            <a:r>
              <a:rPr kumimoji="0" lang="en-US" sz="2400" b="1" i="0" u="none" strike="noStrike" kern="1200" cap="none" spc="0" normalizeH="0" baseline="0" noProof="0">
                <a:ln>
                  <a:noFill/>
                </a:ln>
                <a:solidFill>
                  <a:srgbClr val="CC162F"/>
                </a:solidFill>
                <a:effectLst/>
                <a:uLnTx/>
                <a:uFillTx/>
                <a:latin typeface="Garamond" panose="02020404030301010803" pitchFamily="18" charset="0"/>
                <a:ea typeface="Open Sans" charset="0"/>
                <a:cs typeface="Arial" panose="020B0604020202020204" pitchFamily="34" charset="0"/>
                <a:sym typeface="Symbol" panose="05050102010706020507" pitchFamily="18" charset="2"/>
              </a:rPr>
              <a:t> ARTIFACTS  B</a:t>
            </a:r>
            <a:r>
              <a:rPr kumimoji="0" lang="en-US" sz="2400" b="1" i="0" u="none" strike="noStrike" kern="1200" cap="none" spc="0" normalizeH="0" baseline="-25000" noProof="0">
                <a:ln>
                  <a:noFill/>
                </a:ln>
                <a:solidFill>
                  <a:srgbClr val="CC162F"/>
                </a:solidFill>
                <a:effectLst/>
                <a:uLnTx/>
                <a:uFillTx/>
                <a:latin typeface="Garamond" panose="02020404030301010803" pitchFamily="18" charset="0"/>
                <a:ea typeface="Open Sans" charset="0"/>
                <a:cs typeface="Arial" panose="020B0604020202020204" pitchFamily="34" charset="0"/>
                <a:sym typeface="Symbol" panose="05050102010706020507" pitchFamily="18" charset="2"/>
              </a:rPr>
              <a:t>0</a:t>
            </a:r>
          </a:p>
          <a:p>
            <a:pPr marL="0" marR="0" lvl="0" indent="0" algn="ctr" defTabSz="914400" rtl="0" eaLnBrk="1" fontAlgn="auto" latinLnBrk="0" hangingPunct="1">
              <a:lnSpc>
                <a:spcPct val="90000"/>
              </a:lnSpc>
              <a:spcBef>
                <a:spcPts val="1600"/>
              </a:spcBef>
              <a:spcAft>
                <a:spcPts val="0"/>
              </a:spcAft>
              <a:buClr>
                <a:srgbClr val="CC162F"/>
              </a:buClr>
              <a:buSzTx/>
              <a:buFont typeface="Police système"/>
              <a:buNone/>
              <a:tabLst/>
              <a:defRPr/>
            </a:pPr>
            <a:r>
              <a:rPr kumimoji="0" lang="en-US" sz="2400" b="1" i="0" u="none" strike="noStrike" kern="1200" cap="none" spc="0" normalizeH="0" baseline="0" noProof="0">
                <a:ln>
                  <a:noFill/>
                </a:ln>
                <a:solidFill>
                  <a:srgbClr val="000000"/>
                </a:solidFill>
                <a:effectLst/>
                <a:uLnTx/>
                <a:uFillTx/>
                <a:latin typeface="Garamond" panose="02020404030301010803" pitchFamily="18" charset="0"/>
                <a:ea typeface="Open Sans" charset="0"/>
                <a:cs typeface="Arial" panose="020B0604020202020204" pitchFamily="34" charset="0"/>
                <a:sym typeface="Wingdings" panose="05000000000000000000" pitchFamily="2" charset="2"/>
              </a:rPr>
              <a:t> </a:t>
            </a:r>
            <a:r>
              <a:rPr kumimoji="0" lang="en-US" sz="2400" b="1" i="0" u="none" strike="noStrike" kern="1200" cap="none" spc="0" normalizeH="0" baseline="0" noProof="0">
                <a:ln>
                  <a:noFill/>
                </a:ln>
                <a:solidFill>
                  <a:srgbClr val="000000"/>
                </a:solidFill>
                <a:effectLst/>
                <a:uLnTx/>
                <a:uFillTx/>
                <a:latin typeface="Garamond" panose="02020404030301010803" pitchFamily="18" charset="0"/>
                <a:ea typeface="Open Sans" charset="0"/>
                <a:cs typeface="Arial" panose="020B0604020202020204" pitchFamily="34" charset="0"/>
              </a:rPr>
              <a:t>Variation of magnetic field (gradient for image acquisition)</a:t>
            </a:r>
            <a:r>
              <a:rPr kumimoji="0" lang="en-US" sz="2400" b="1" i="0" u="none" strike="noStrike" kern="1200" cap="none" spc="0" normalizeH="0" baseline="0" noProof="0">
                <a:ln>
                  <a:noFill/>
                </a:ln>
                <a:solidFill>
                  <a:srgbClr val="CC162F"/>
                </a:solidFill>
                <a:effectLst/>
                <a:uLnTx/>
                <a:uFillTx/>
                <a:latin typeface="Garamond" panose="02020404030301010803" pitchFamily="18" charset="0"/>
                <a:ea typeface="Open Sans" charset="0"/>
                <a:cs typeface="Arial" panose="020B0604020202020204" pitchFamily="34" charset="0"/>
              </a:rPr>
              <a:t> </a:t>
            </a:r>
            <a:r>
              <a:rPr kumimoji="0" lang="en-US" sz="2400" b="1" i="0" u="none" strike="noStrike" kern="1200" cap="none" spc="0" normalizeH="0" baseline="0" noProof="0">
                <a:ln>
                  <a:noFill/>
                </a:ln>
                <a:solidFill>
                  <a:srgbClr val="CC162F"/>
                </a:solidFill>
                <a:effectLst/>
                <a:uLnTx/>
                <a:uFillTx/>
                <a:latin typeface="Garamond" panose="02020404030301010803" pitchFamily="18" charset="0"/>
                <a:ea typeface="Open Sans" charset="0"/>
                <a:cs typeface="Arial" panose="020B0604020202020204" pitchFamily="34" charset="0"/>
                <a:sym typeface="Symbol" panose="05050102010706020507" pitchFamily="18" charset="2"/>
              </a:rPr>
              <a:t> ARTIFACTS</a:t>
            </a:r>
            <a:endParaRPr kumimoji="0" lang="en-US" sz="2400" b="1" i="0" u="none" strike="noStrike" kern="1200" cap="none" spc="0" normalizeH="0" baseline="0" noProof="0">
              <a:ln>
                <a:noFill/>
              </a:ln>
              <a:solidFill>
                <a:srgbClr val="CC162F"/>
              </a:solidFill>
              <a:effectLst/>
              <a:uLnTx/>
              <a:uFillTx/>
              <a:latin typeface="Garamond" panose="02020404030301010803" pitchFamily="18" charset="0"/>
              <a:ea typeface="Open Sans" charset="0"/>
              <a:cs typeface="Arial" panose="020B0604020202020204" pitchFamily="34" charset="0"/>
            </a:endParaRPr>
          </a:p>
          <a:p>
            <a:pPr marL="411163" marR="0" lvl="0" indent="-411163" algn="ctr" defTabSz="914400" rtl="0" eaLnBrk="1" fontAlgn="auto" latinLnBrk="0" hangingPunct="1">
              <a:lnSpc>
                <a:spcPct val="90000"/>
              </a:lnSpc>
              <a:spcBef>
                <a:spcPts val="1600"/>
              </a:spcBef>
              <a:spcAft>
                <a:spcPts val="0"/>
              </a:spcAft>
              <a:buClr>
                <a:srgbClr val="CC162F"/>
              </a:buClr>
              <a:buSzTx/>
              <a:buFont typeface="Wingdings" panose="05000000000000000000" pitchFamily="2" charset="2"/>
              <a:buChar char="ð"/>
              <a:tabLst/>
              <a:defRPr/>
            </a:pPr>
            <a:endParaRPr kumimoji="0" lang="en-US" sz="2400" b="1" i="0" u="none" strike="noStrike" kern="1200" cap="none" spc="0" normalizeH="0" baseline="0" noProof="0">
              <a:ln>
                <a:noFill/>
              </a:ln>
              <a:solidFill>
                <a:srgbClr val="CC162F"/>
              </a:solidFill>
              <a:effectLst/>
              <a:uLnTx/>
              <a:uFillTx/>
              <a:latin typeface="Garamond" panose="02020404030301010803" pitchFamily="18" charset="0"/>
              <a:ea typeface="Open Sans" charset="0"/>
              <a:cs typeface="Arial" panose="020B0604020202020204" pitchFamily="34" charset="0"/>
            </a:endParaRPr>
          </a:p>
          <a:p>
            <a:pPr marL="411163" marR="0" lvl="0" indent="-411163" algn="l" defTabSz="914400" rtl="0" eaLnBrk="1" fontAlgn="auto" latinLnBrk="0" hangingPunct="1">
              <a:lnSpc>
                <a:spcPct val="90000"/>
              </a:lnSpc>
              <a:spcBef>
                <a:spcPts val="1600"/>
              </a:spcBef>
              <a:spcAft>
                <a:spcPts val="0"/>
              </a:spcAft>
              <a:buClr>
                <a:srgbClr val="CC162F"/>
              </a:buClr>
              <a:buSzTx/>
              <a:buFont typeface="Police système"/>
              <a:buChar char="■"/>
              <a:tabLst/>
              <a:defRPr/>
            </a:pPr>
            <a:endParaRPr kumimoji="0" lang="en-GB" sz="2400" b="0" i="0" u="none" strike="noStrike" kern="1200" cap="none" spc="0" normalizeH="0" baseline="0" noProof="0">
              <a:ln>
                <a:noFill/>
              </a:ln>
              <a:solidFill>
                <a:srgbClr val="304F5A"/>
              </a:solidFill>
              <a:effectLst/>
              <a:uLnTx/>
              <a:uFillTx/>
              <a:latin typeface="Arial" panose="020B0604020202020204" pitchFamily="34" charset="0"/>
              <a:ea typeface="Open Sans" charset="0"/>
              <a:cs typeface="Arial" panose="020B0604020202020204" pitchFamily="34" charset="0"/>
            </a:endParaRPr>
          </a:p>
        </p:txBody>
      </p:sp>
      <p:pic>
        <p:nvPicPr>
          <p:cNvPr id="9" name="Picture 20">
            <a:extLst>
              <a:ext uri="{FF2B5EF4-FFF2-40B4-BE49-F238E27FC236}">
                <a16:creationId xmlns:a16="http://schemas.microsoft.com/office/drawing/2014/main" id="{7BA2C00B-898D-5914-6505-4169627CE12D}"/>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449023" y="2690024"/>
            <a:ext cx="1504950" cy="828675"/>
          </a:xfrm>
          <a:prstGeom prst="rect">
            <a:avLst/>
          </a:prstGeom>
          <a:noFill/>
        </p:spPr>
      </p:pic>
      <p:pic>
        <p:nvPicPr>
          <p:cNvPr id="10" name="Picture 21">
            <a:extLst>
              <a:ext uri="{FF2B5EF4-FFF2-40B4-BE49-F238E27FC236}">
                <a16:creationId xmlns:a16="http://schemas.microsoft.com/office/drawing/2014/main" id="{6BE08D1D-9D3B-743E-9368-2539A696566B}"/>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781581" y="2790037"/>
            <a:ext cx="1628775" cy="628650"/>
          </a:xfrm>
          <a:prstGeom prst="rect">
            <a:avLst/>
          </a:prstGeom>
          <a:noFill/>
        </p:spPr>
      </p:pic>
      <p:sp>
        <p:nvSpPr>
          <p:cNvPr id="11" name="Rectangle à coins arrondis 1">
            <a:extLst>
              <a:ext uri="{FF2B5EF4-FFF2-40B4-BE49-F238E27FC236}">
                <a16:creationId xmlns:a16="http://schemas.microsoft.com/office/drawing/2014/main" id="{C7C193B7-EFDD-021E-C35A-C0A6735596C2}"/>
              </a:ext>
            </a:extLst>
          </p:cNvPr>
          <p:cNvSpPr/>
          <p:nvPr/>
        </p:nvSpPr>
        <p:spPr>
          <a:xfrm>
            <a:off x="2457135" y="1829592"/>
            <a:ext cx="2160240" cy="748599"/>
          </a:xfrm>
          <a:prstGeom prst="wedgeRoundRectCallout">
            <a:avLst>
              <a:gd name="adj1" fmla="val -29491"/>
              <a:gd name="adj2" fmla="val 82488"/>
              <a:gd name="adj3" fmla="val 16667"/>
            </a:avLst>
          </a:prstGeom>
          <a:solidFill>
            <a:srgbClr val="D9E1BD"/>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ZoneTexte 2">
            <a:extLst>
              <a:ext uri="{FF2B5EF4-FFF2-40B4-BE49-F238E27FC236}">
                <a16:creationId xmlns:a16="http://schemas.microsoft.com/office/drawing/2014/main" id="{941B8E14-A5CB-8E1B-2A85-9AD3C5B454E0}"/>
              </a:ext>
            </a:extLst>
          </p:cNvPr>
          <p:cNvSpPr txBox="1"/>
          <p:nvPr/>
        </p:nvSpPr>
        <p:spPr>
          <a:xfrm>
            <a:off x="2457135" y="1938861"/>
            <a:ext cx="21602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284B54"/>
                </a:solidFill>
                <a:effectLst/>
                <a:uLnTx/>
                <a:uFillTx/>
                <a:latin typeface="Arial" panose="020B0604020202020204"/>
                <a:ea typeface="+mn-ea"/>
                <a:cs typeface="+mn-cs"/>
              </a:rPr>
              <a:t>Variation of the magnetic flux by unit of time</a:t>
            </a:r>
          </a:p>
        </p:txBody>
      </p:sp>
      <p:sp>
        <p:nvSpPr>
          <p:cNvPr id="13" name="Rectangle à coins arrondis 14">
            <a:extLst>
              <a:ext uri="{FF2B5EF4-FFF2-40B4-BE49-F238E27FC236}">
                <a16:creationId xmlns:a16="http://schemas.microsoft.com/office/drawing/2014/main" id="{C9314967-23E7-7ED6-648C-6B353C8B4301}"/>
              </a:ext>
            </a:extLst>
          </p:cNvPr>
          <p:cNvSpPr/>
          <p:nvPr/>
        </p:nvSpPr>
        <p:spPr>
          <a:xfrm>
            <a:off x="5265448" y="1829592"/>
            <a:ext cx="3240360" cy="748599"/>
          </a:xfrm>
          <a:prstGeom prst="wedgeRoundRectCallout">
            <a:avLst>
              <a:gd name="adj1" fmla="val -29491"/>
              <a:gd name="adj2" fmla="val 82488"/>
              <a:gd name="adj3" fmla="val 16667"/>
            </a:avLst>
          </a:prstGeom>
          <a:solidFill>
            <a:srgbClr val="D9E1BD"/>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ZoneTexte 13">
            <a:extLst>
              <a:ext uri="{FF2B5EF4-FFF2-40B4-BE49-F238E27FC236}">
                <a16:creationId xmlns:a16="http://schemas.microsoft.com/office/drawing/2014/main" id="{A1B92EF9-45A0-B75D-CB36-272AE596C036}"/>
              </a:ext>
            </a:extLst>
          </p:cNvPr>
          <p:cNvSpPr txBox="1"/>
          <p:nvPr/>
        </p:nvSpPr>
        <p:spPr>
          <a:xfrm>
            <a:off x="5265448" y="1839527"/>
            <a:ext cx="3240360"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284B54"/>
                </a:solidFill>
                <a:effectLst/>
                <a:uLnTx/>
                <a:uFillTx/>
                <a:latin typeface="Arial" panose="020B0604020202020204"/>
                <a:ea typeface="+mn-ea"/>
                <a:cs typeface="+mn-cs"/>
              </a:rPr>
              <a:t>Magnetic flux depends on the strength and orientation of magnetic field (B) and of closed electrical circuit (S)</a:t>
            </a:r>
          </a:p>
        </p:txBody>
      </p:sp>
      <p:sp>
        <p:nvSpPr>
          <p:cNvPr id="20" name="TextBox 19">
            <a:extLst>
              <a:ext uri="{FF2B5EF4-FFF2-40B4-BE49-F238E27FC236}">
                <a16:creationId xmlns:a16="http://schemas.microsoft.com/office/drawing/2014/main" id="{5098A05A-B484-D3FE-DD4A-83A3BBB99A58}"/>
              </a:ext>
            </a:extLst>
          </p:cNvPr>
          <p:cNvSpPr txBox="1"/>
          <p:nvPr/>
        </p:nvSpPr>
        <p:spPr>
          <a:xfrm>
            <a:off x="3730822" y="2949312"/>
            <a:ext cx="8571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H" sz="1800" b="0" i="0" u="none" strike="noStrike" kern="1200" cap="none" spc="0" normalizeH="0" baseline="0" noProof="0" err="1">
                <a:ln>
                  <a:noFill/>
                </a:ln>
                <a:solidFill>
                  <a:srgbClr val="284B54"/>
                </a:solidFill>
                <a:effectLst/>
                <a:uLnTx/>
                <a:uFillTx/>
                <a:latin typeface="Arial" panose="020B0604020202020204"/>
                <a:ea typeface="+mn-ea"/>
                <a:cs typeface="+mn-cs"/>
              </a:rPr>
              <a:t>with</a:t>
            </a:r>
            <a:endParaRPr kumimoji="0" lang="en-US" sz="1800" b="0" i="0" u="none" strike="noStrike" kern="1200" cap="none" spc="0" normalizeH="0" baseline="0" noProof="0">
              <a:ln>
                <a:noFill/>
              </a:ln>
              <a:solidFill>
                <a:srgbClr val="284B54"/>
              </a:solidFill>
              <a:effectLst/>
              <a:uLnTx/>
              <a:uFillTx/>
              <a:latin typeface="Arial" panose="020B0604020202020204"/>
              <a:ea typeface="+mn-ea"/>
              <a:cs typeface="+mn-cs"/>
            </a:endParaRPr>
          </a:p>
        </p:txBody>
      </p:sp>
      <p:grpSp>
        <p:nvGrpSpPr>
          <p:cNvPr id="15" name="Group 14">
            <a:extLst>
              <a:ext uri="{FF2B5EF4-FFF2-40B4-BE49-F238E27FC236}">
                <a16:creationId xmlns:a16="http://schemas.microsoft.com/office/drawing/2014/main" id="{10E19B2C-5179-8B02-4CD5-7689DCD8F8F1}"/>
              </a:ext>
            </a:extLst>
          </p:cNvPr>
          <p:cNvGrpSpPr/>
          <p:nvPr/>
        </p:nvGrpSpPr>
        <p:grpSpPr>
          <a:xfrm>
            <a:off x="8944724" y="1417456"/>
            <a:ext cx="2664297" cy="2321469"/>
            <a:chOff x="9264351" y="1523048"/>
            <a:chExt cx="2664297" cy="2321469"/>
          </a:xfrm>
        </p:grpSpPr>
        <p:pic>
          <p:nvPicPr>
            <p:cNvPr id="16" name="Image 3">
              <a:extLst>
                <a:ext uri="{FF2B5EF4-FFF2-40B4-BE49-F238E27FC236}">
                  <a16:creationId xmlns:a16="http://schemas.microsoft.com/office/drawing/2014/main" id="{197C2C61-CD72-529F-09B6-F50E1958E9A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9264351" y="1523048"/>
              <a:ext cx="2664297" cy="2321469"/>
            </a:xfrm>
            <a:prstGeom prst="rect">
              <a:avLst/>
            </a:prstGeom>
          </p:spPr>
        </p:pic>
        <p:sp>
          <p:nvSpPr>
            <p:cNvPr id="17" name="ZoneTexte 8">
              <a:extLst>
                <a:ext uri="{FF2B5EF4-FFF2-40B4-BE49-F238E27FC236}">
                  <a16:creationId xmlns:a16="http://schemas.microsoft.com/office/drawing/2014/main" id="{6D7D2EB0-84D9-495B-010E-671272D51CBA}"/>
                </a:ext>
              </a:extLst>
            </p:cNvPr>
            <p:cNvSpPr txBox="1"/>
            <p:nvPr/>
          </p:nvSpPr>
          <p:spPr>
            <a:xfrm>
              <a:off x="10047387" y="2170227"/>
              <a:ext cx="360040" cy="369332"/>
            </a:xfrm>
            <a:prstGeom prst="rect">
              <a:avLst/>
            </a:prstGeom>
            <a:solidFill>
              <a:srgbClr val="F2DDDC"/>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H" sz="1800" b="0" i="1" u="none" strike="noStrike" kern="1200" cap="none" spc="0" normalizeH="0" baseline="0" noProof="0">
                  <a:ln>
                    <a:noFill/>
                  </a:ln>
                  <a:solidFill>
                    <a:srgbClr val="CC162F"/>
                  </a:solidFill>
                  <a:effectLst/>
                  <a:uLnTx/>
                  <a:uFillTx/>
                  <a:latin typeface="Arial" panose="020B0604020202020204"/>
                  <a:ea typeface="+mn-ea"/>
                  <a:cs typeface="+mn-cs"/>
                </a:rPr>
                <a:t>S</a:t>
              </a:r>
              <a:endParaRPr kumimoji="0" lang="en-GB" sz="1800" b="0" i="1" u="none" strike="noStrike" kern="1200" cap="none" spc="0" normalizeH="0" baseline="0" noProof="0">
                <a:ln>
                  <a:noFill/>
                </a:ln>
                <a:solidFill>
                  <a:srgbClr val="CC162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64393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D4606459-F880-8639-D9F7-0A5D2570A13B}"/>
              </a:ext>
            </a:extLst>
          </p:cNvPr>
          <p:cNvCxnSpPr/>
          <p:nvPr/>
        </p:nvCxnSpPr>
        <p:spPr>
          <a:xfrm>
            <a:off x="550190" y="751668"/>
            <a:ext cx="11213024"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C0AEC4A2-7857-5A8C-730D-5B85A97BB0E3}"/>
              </a:ext>
            </a:extLst>
          </p:cNvPr>
          <p:cNvSpPr txBox="1"/>
          <p:nvPr/>
        </p:nvSpPr>
        <p:spPr>
          <a:xfrm>
            <a:off x="550190" y="66592"/>
            <a:ext cx="9074257" cy="769441"/>
          </a:xfrm>
          <a:prstGeom prst="rect">
            <a:avLst/>
          </a:prstGeom>
          <a:noFill/>
        </p:spPr>
        <p:txBody>
          <a:bodyPr wrap="square" rtlCol="0">
            <a:spAutoFit/>
          </a:bodyPr>
          <a:lstStyle/>
          <a:p>
            <a:r>
              <a:rPr lang="fr-FR" sz="4400" dirty="0"/>
              <a:t>Gradient Artefact (GA)</a:t>
            </a:r>
          </a:p>
        </p:txBody>
      </p:sp>
      <p:sp>
        <p:nvSpPr>
          <p:cNvPr id="2" name="ZoneTexte 1">
            <a:extLst>
              <a:ext uri="{FF2B5EF4-FFF2-40B4-BE49-F238E27FC236}">
                <a16:creationId xmlns:a16="http://schemas.microsoft.com/office/drawing/2014/main" id="{1784C171-A607-4414-5CAB-59F99787DE98}"/>
              </a:ext>
            </a:extLst>
          </p:cNvPr>
          <p:cNvSpPr txBox="1"/>
          <p:nvPr/>
        </p:nvSpPr>
        <p:spPr>
          <a:xfrm>
            <a:off x="550190" y="885658"/>
            <a:ext cx="6477832" cy="2585323"/>
          </a:xfrm>
          <a:prstGeom prst="rect">
            <a:avLst/>
          </a:prstGeom>
          <a:noFill/>
        </p:spPr>
        <p:txBody>
          <a:bodyPr wrap="square">
            <a:spAutoFit/>
          </a:bodyPr>
          <a:lstStyle/>
          <a:p>
            <a:r>
              <a:rPr lang="en-US" b="0" i="0" dirty="0">
                <a:solidFill>
                  <a:srgbClr val="2E2E2E"/>
                </a:solidFill>
                <a:effectLst/>
                <a:latin typeface="ElsevierGulliver"/>
              </a:rPr>
              <a:t>Produced by temporally varying magnetic fields associated with the switched gradient waveforms used in MRI</a:t>
            </a:r>
          </a:p>
          <a:p>
            <a:endParaRPr lang="en-US" dirty="0"/>
          </a:p>
          <a:p>
            <a:r>
              <a:rPr lang="fr-FR" b="1" dirty="0">
                <a:solidFill>
                  <a:srgbClr val="BD582C"/>
                </a:solidFill>
              </a:rPr>
              <a:t>Gradient Artefact</a:t>
            </a:r>
            <a:endParaRPr lang="fr-FR" sz="1800" b="1" dirty="0">
              <a:solidFill>
                <a:srgbClr val="BD582C"/>
              </a:solidFill>
            </a:endParaRPr>
          </a:p>
          <a:p>
            <a:pPr marL="742950" lvl="1" indent="-285750">
              <a:buFont typeface="Arial" panose="020B0604020202020204" pitchFamily="34" charset="0"/>
              <a:buChar char="•"/>
            </a:pPr>
            <a:r>
              <a:rPr lang="fr-FR" dirty="0" err="1"/>
              <a:t>Highly</a:t>
            </a:r>
            <a:r>
              <a:rPr lang="fr-FR" dirty="0"/>
              <a:t> </a:t>
            </a:r>
            <a:r>
              <a:rPr lang="fr-FR" dirty="0" err="1"/>
              <a:t>stationnary</a:t>
            </a:r>
            <a:r>
              <a:rPr lang="fr-FR" dirty="0"/>
              <a:t> and </a:t>
            </a:r>
            <a:r>
              <a:rPr lang="fr-FR" dirty="0" err="1"/>
              <a:t>low</a:t>
            </a:r>
            <a:r>
              <a:rPr lang="fr-FR" dirty="0"/>
              <a:t> </a:t>
            </a:r>
            <a:r>
              <a:rPr lang="fr-FR" dirty="0" err="1"/>
              <a:t>variability</a:t>
            </a:r>
            <a:r>
              <a:rPr lang="fr-FR" dirty="0"/>
              <a:t> (</a:t>
            </a:r>
            <a:r>
              <a:rPr lang="fr-FR" dirty="0" err="1"/>
              <a:t>except</a:t>
            </a:r>
            <a:r>
              <a:rPr lang="fr-FR" dirty="0"/>
              <a:t> </a:t>
            </a:r>
            <a:r>
              <a:rPr lang="fr-FR" dirty="0" err="1"/>
              <a:t>movement</a:t>
            </a:r>
            <a:r>
              <a:rPr lang="fr-FR" dirty="0"/>
              <a:t>)</a:t>
            </a:r>
          </a:p>
          <a:p>
            <a:pPr marL="742950" lvl="1" indent="-285750">
              <a:buFont typeface="Arial" panose="020B0604020202020204" pitchFamily="34" charset="0"/>
              <a:buChar char="•"/>
            </a:pPr>
            <a:r>
              <a:rPr lang="fr-FR" dirty="0"/>
              <a:t>Can </a:t>
            </a:r>
            <a:r>
              <a:rPr lang="fr-FR" dirty="0" err="1"/>
              <a:t>be</a:t>
            </a:r>
            <a:r>
              <a:rPr lang="fr-FR" dirty="0"/>
              <a:t> </a:t>
            </a:r>
            <a:r>
              <a:rPr lang="fr-FR" dirty="0" err="1"/>
              <a:t>corrected</a:t>
            </a:r>
            <a:r>
              <a:rPr lang="fr-FR" dirty="0"/>
              <a:t> by </a:t>
            </a:r>
            <a:r>
              <a:rPr lang="fr-FR" dirty="0" err="1"/>
              <a:t>substracting</a:t>
            </a:r>
            <a:r>
              <a:rPr lang="fr-FR" dirty="0"/>
              <a:t> an </a:t>
            </a:r>
            <a:r>
              <a:rPr lang="fr-FR" dirty="0" err="1"/>
              <a:t>Average</a:t>
            </a:r>
            <a:r>
              <a:rPr lang="fr-FR" dirty="0"/>
              <a:t> </a:t>
            </a:r>
            <a:r>
              <a:rPr lang="fr-FR" dirty="0" err="1"/>
              <a:t>template</a:t>
            </a:r>
            <a:r>
              <a:rPr lang="fr-FR" dirty="0"/>
              <a:t> of the artefacts</a:t>
            </a:r>
          </a:p>
          <a:p>
            <a:pPr marL="742950" lvl="1" indent="-285750">
              <a:buFont typeface="Arial" panose="020B0604020202020204" pitchFamily="34" charset="0"/>
              <a:buChar char="•"/>
            </a:pPr>
            <a:endParaRPr lang="fr-FR" dirty="0"/>
          </a:p>
          <a:p>
            <a:endParaRPr lang="en-US" b="0" i="0" dirty="0">
              <a:solidFill>
                <a:srgbClr val="242424"/>
              </a:solidFill>
              <a:effectLst/>
              <a:latin typeface="Segoe UI" panose="020B0502040204020203" pitchFamily="34" charset="0"/>
            </a:endParaRPr>
          </a:p>
        </p:txBody>
      </p:sp>
      <p:pic>
        <p:nvPicPr>
          <p:cNvPr id="5" name="Image 4">
            <a:extLst>
              <a:ext uri="{FF2B5EF4-FFF2-40B4-BE49-F238E27FC236}">
                <a16:creationId xmlns:a16="http://schemas.microsoft.com/office/drawing/2014/main" id="{EB082865-B5D0-4382-FF1E-5A8B08398A9F}"/>
              </a:ext>
            </a:extLst>
          </p:cNvPr>
          <p:cNvPicPr>
            <a:picLocks noChangeAspect="1"/>
          </p:cNvPicPr>
          <p:nvPr/>
        </p:nvPicPr>
        <p:blipFill rotWithShape="1">
          <a:blip r:embed="rId3"/>
          <a:srcRect l="3192"/>
          <a:stretch/>
        </p:blipFill>
        <p:spPr>
          <a:xfrm>
            <a:off x="7630491" y="1385087"/>
            <a:ext cx="3420533" cy="3570517"/>
          </a:xfrm>
          <a:prstGeom prst="rect">
            <a:avLst/>
          </a:prstGeom>
        </p:spPr>
      </p:pic>
      <p:sp>
        <p:nvSpPr>
          <p:cNvPr id="6" name="Rectangle 5">
            <a:extLst>
              <a:ext uri="{FF2B5EF4-FFF2-40B4-BE49-F238E27FC236}">
                <a16:creationId xmlns:a16="http://schemas.microsoft.com/office/drawing/2014/main" id="{8EE3331F-5BA6-FA06-F567-19D611FF810A}"/>
              </a:ext>
            </a:extLst>
          </p:cNvPr>
          <p:cNvSpPr/>
          <p:nvPr/>
        </p:nvSpPr>
        <p:spPr>
          <a:xfrm>
            <a:off x="6943355" y="3055031"/>
            <a:ext cx="5031873" cy="251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tx1"/>
                </a:solidFill>
                <a:latin typeface="Times New Roman" panose="02020603050405020304" pitchFamily="18" charset="0"/>
                <a:cs typeface="Times New Roman" panose="02020603050405020304" pitchFamily="18" charset="0"/>
              </a:rPr>
              <a:t>(2) After GA correction (AAS)</a:t>
            </a:r>
          </a:p>
        </p:txBody>
      </p:sp>
      <p:sp>
        <p:nvSpPr>
          <p:cNvPr id="7" name="Rectangle 6">
            <a:extLst>
              <a:ext uri="{FF2B5EF4-FFF2-40B4-BE49-F238E27FC236}">
                <a16:creationId xmlns:a16="http://schemas.microsoft.com/office/drawing/2014/main" id="{93372CE9-DE0A-956B-FC36-3DD0D0D98FC9}"/>
              </a:ext>
            </a:extLst>
          </p:cNvPr>
          <p:cNvSpPr/>
          <p:nvPr/>
        </p:nvSpPr>
        <p:spPr>
          <a:xfrm>
            <a:off x="7028022" y="942715"/>
            <a:ext cx="4536029" cy="251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Times New Roman" panose="02020603050405020304" pitchFamily="18" charset="0"/>
                <a:cs typeface="Times New Roman" panose="02020603050405020304" pitchFamily="18" charset="0"/>
              </a:rPr>
              <a:t>Example of one epoch :</a:t>
            </a:r>
          </a:p>
          <a:p>
            <a:pPr algn="ctr"/>
            <a:r>
              <a:rPr lang="fr-FR" sz="1200" dirty="0">
                <a:solidFill>
                  <a:schemeClr val="tx1"/>
                </a:solidFill>
                <a:latin typeface="Times New Roman" panose="02020603050405020304" pitchFamily="18" charset="0"/>
                <a:cs typeface="Times New Roman" panose="02020603050405020304" pitchFamily="18" charset="0"/>
              </a:rPr>
              <a:t>(1) Before GA correction</a:t>
            </a:r>
          </a:p>
        </p:txBody>
      </p:sp>
      <p:pic>
        <p:nvPicPr>
          <p:cNvPr id="14337" name="Picture 1">
            <a:extLst>
              <a:ext uri="{FF2B5EF4-FFF2-40B4-BE49-F238E27FC236}">
                <a16:creationId xmlns:a16="http://schemas.microsoft.com/office/drawing/2014/main" id="{40E4820F-54BD-5AF9-4F6A-90669735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4097" y="3635227"/>
            <a:ext cx="2402336" cy="2605812"/>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numéro de diapositive 7">
            <a:extLst>
              <a:ext uri="{FF2B5EF4-FFF2-40B4-BE49-F238E27FC236}">
                <a16:creationId xmlns:a16="http://schemas.microsoft.com/office/drawing/2014/main" id="{161A2622-2F06-F9DB-CAF1-D1B0D181C73F}"/>
              </a:ext>
            </a:extLst>
          </p:cNvPr>
          <p:cNvSpPr>
            <a:spLocks noGrp="1"/>
          </p:cNvSpPr>
          <p:nvPr>
            <p:ph type="sldNum" sz="quarter" idx="12"/>
          </p:nvPr>
        </p:nvSpPr>
        <p:spPr/>
        <p:txBody>
          <a:bodyPr/>
          <a:lstStyle/>
          <a:p>
            <a:fld id="{B1EEBED6-A7FE-4F9F-B2CE-7AEF152D3780}" type="slidenum">
              <a:rPr lang="fr-FR" smtClean="0"/>
              <a:t>8</a:t>
            </a:fld>
            <a:endParaRPr lang="fr-FR" dirty="0"/>
          </a:p>
        </p:txBody>
      </p:sp>
    </p:spTree>
    <p:extLst>
      <p:ext uri="{BB962C8B-B14F-4D97-AF65-F5344CB8AC3E}">
        <p14:creationId xmlns:p14="http://schemas.microsoft.com/office/powerpoint/2010/main" val="555360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8CB7B9-193E-04EA-F29B-26FBCAD2F5C9}"/>
              </a:ext>
            </a:extLst>
          </p:cNvPr>
          <p:cNvSpPr>
            <a:spLocks noGrp="1"/>
          </p:cNvSpPr>
          <p:nvPr>
            <p:ph type="title"/>
          </p:nvPr>
        </p:nvSpPr>
        <p:spPr/>
        <p:txBody>
          <a:bodyPr/>
          <a:lstStyle/>
          <a:p>
            <a:r>
              <a:rPr lang="fr-FR" dirty="0"/>
              <a:t>GA correction</a:t>
            </a:r>
          </a:p>
        </p:txBody>
      </p:sp>
      <p:sp>
        <p:nvSpPr>
          <p:cNvPr id="5" name="ZoneTexte 4">
            <a:extLst>
              <a:ext uri="{FF2B5EF4-FFF2-40B4-BE49-F238E27FC236}">
                <a16:creationId xmlns:a16="http://schemas.microsoft.com/office/drawing/2014/main" id="{74D7F5AB-E725-9926-F94C-E1458B4694FE}"/>
              </a:ext>
            </a:extLst>
          </p:cNvPr>
          <p:cNvSpPr txBox="1"/>
          <p:nvPr/>
        </p:nvSpPr>
        <p:spPr>
          <a:xfrm>
            <a:off x="980372" y="1898397"/>
            <a:ext cx="9777636" cy="369332"/>
          </a:xfrm>
          <a:prstGeom prst="rect">
            <a:avLst/>
          </a:prstGeom>
          <a:noFill/>
        </p:spPr>
        <p:txBody>
          <a:bodyPr wrap="square">
            <a:spAutoFit/>
          </a:bodyPr>
          <a:lstStyle/>
          <a:p>
            <a:r>
              <a:rPr lang="fr-FR" dirty="0"/>
              <a:t>https://github.com/Soraya28/NeuXus/blob/doc/neuxus/nodes/correct.py</a:t>
            </a:r>
          </a:p>
        </p:txBody>
      </p:sp>
    </p:spTree>
    <p:extLst>
      <p:ext uri="{BB962C8B-B14F-4D97-AF65-F5344CB8AC3E}">
        <p14:creationId xmlns:p14="http://schemas.microsoft.com/office/powerpoint/2010/main" val="3504113234"/>
      </p:ext>
    </p:extLst>
  </p:cSld>
  <p:clrMapOvr>
    <a:masterClrMapping/>
  </p:clrMapOvr>
</p:sld>
</file>

<file path=ppt/theme/theme1.xml><?xml version="1.0" encoding="utf-8"?>
<a:theme xmlns:a="http://schemas.openxmlformats.org/drawingml/2006/main" name="Rétrospective">
  <a:themeElements>
    <a:clrScheme name="Rétrospective">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étrospectiv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artel 2018">
  <a:themeElements>
    <a:clrScheme name="Martel_new">
      <a:dk1>
        <a:srgbClr val="284B54"/>
      </a:dk1>
      <a:lt1>
        <a:srgbClr val="FFFFFF"/>
      </a:lt1>
      <a:dk2>
        <a:srgbClr val="E1E1E2"/>
      </a:dk2>
      <a:lt2>
        <a:srgbClr val="FFFFFF"/>
      </a:lt2>
      <a:accent1>
        <a:srgbClr val="284B54"/>
      </a:accent1>
      <a:accent2>
        <a:srgbClr val="FBDF09"/>
      </a:accent2>
      <a:accent3>
        <a:srgbClr val="284B54"/>
      </a:accent3>
      <a:accent4>
        <a:srgbClr val="FBDF09"/>
      </a:accent4>
      <a:accent5>
        <a:srgbClr val="E1E1E2"/>
      </a:accent5>
      <a:accent6>
        <a:srgbClr val="000000"/>
      </a:accent6>
      <a:hlink>
        <a:srgbClr val="284B54"/>
      </a:hlink>
      <a:folHlink>
        <a:srgbClr val="FBDF0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2752</Words>
  <Application>Microsoft Office PowerPoint</Application>
  <PresentationFormat>Grand écran</PresentationFormat>
  <Paragraphs>398</Paragraphs>
  <Slides>32</Slides>
  <Notes>7</Notes>
  <HiddenSlides>4</HiddenSlides>
  <MMClips>0</MMClips>
  <ScaleCrop>false</ScaleCrop>
  <HeadingPairs>
    <vt:vector size="6" baseType="variant">
      <vt:variant>
        <vt:lpstr>Polices utilisées</vt:lpstr>
      </vt:variant>
      <vt:variant>
        <vt:i4>20</vt:i4>
      </vt:variant>
      <vt:variant>
        <vt:lpstr>Thème</vt:lpstr>
      </vt:variant>
      <vt:variant>
        <vt:i4>3</vt:i4>
      </vt:variant>
      <vt:variant>
        <vt:lpstr>Titres des diapositives</vt:lpstr>
      </vt:variant>
      <vt:variant>
        <vt:i4>32</vt:i4>
      </vt:variant>
    </vt:vector>
  </HeadingPairs>
  <TitlesOfParts>
    <vt:vector size="55" baseType="lpstr">
      <vt:lpstr>-apple-system</vt:lpstr>
      <vt:lpstr>Arial</vt:lpstr>
      <vt:lpstr>Calibri</vt:lpstr>
      <vt:lpstr>Calibri Light</vt:lpstr>
      <vt:lpstr>Consolas</vt:lpstr>
      <vt:lpstr>ElsevierGulliver</vt:lpstr>
      <vt:lpstr>Garamond</vt:lpstr>
      <vt:lpstr>Helvetica</vt:lpstr>
      <vt:lpstr>Khmer UI</vt:lpstr>
      <vt:lpstr>Lato</vt:lpstr>
      <vt:lpstr>Montserrat</vt:lpstr>
      <vt:lpstr>Montserrat Light</vt:lpstr>
      <vt:lpstr>Open Sans</vt:lpstr>
      <vt:lpstr>Oswald</vt:lpstr>
      <vt:lpstr>Police système</vt:lpstr>
      <vt:lpstr>Segoe UI</vt:lpstr>
      <vt:lpstr>SFMono-Regular</vt:lpstr>
      <vt:lpstr>Times New Roman</vt:lpstr>
      <vt:lpstr>Wingdings</vt:lpstr>
      <vt:lpstr>ZapfDingbatsITC</vt:lpstr>
      <vt:lpstr>Rétrospective</vt:lpstr>
      <vt:lpstr>Office Theme</vt:lpstr>
      <vt:lpstr>Martel 2018</vt:lpstr>
      <vt:lpstr>NEUXUS</vt:lpstr>
      <vt:lpstr>Présentation PowerPoint</vt:lpstr>
      <vt:lpstr>Présentation PowerPoint</vt:lpstr>
      <vt:lpstr>Présentation PowerPoint</vt:lpstr>
      <vt:lpstr>Présentation PowerPoint</vt:lpstr>
      <vt:lpstr>doc</vt:lpstr>
      <vt:lpstr>Interactions between EEG and MRI</vt:lpstr>
      <vt:lpstr>Présentation PowerPoint</vt:lpstr>
      <vt:lpstr>GA correction</vt:lpstr>
      <vt:lpstr>Artefact</vt:lpstr>
      <vt:lpstr>Interactions between EEG and MRI</vt:lpstr>
      <vt:lpstr>Interactions between EEG and MRI</vt:lpstr>
      <vt:lpstr>Présentation PowerPoint</vt:lpstr>
      <vt:lpstr>Présentation PowerPoint</vt:lpstr>
      <vt:lpstr>Présentation PowerPoint</vt:lpstr>
      <vt:lpstr>PA correction</vt:lpstr>
      <vt:lpstr>LSTM - PA</vt:lpstr>
      <vt:lpstr>Présentation PowerPoint</vt:lpstr>
      <vt:lpstr>Présentation PowerPoint</vt:lpstr>
      <vt:lpstr>DF to raw mne</vt:lpstr>
      <vt:lpstr>Viewer</vt:lpstr>
      <vt:lpstr>Comparing EEG with EEG MRI</vt:lpstr>
      <vt:lpstr>VENV</vt:lpstr>
      <vt:lpstr>Original guidelines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NEUXUS</dc:title>
  <dc:creator>Soraya Brosset</dc:creator>
  <cp:lastModifiedBy>Soraya Brosset</cp:lastModifiedBy>
  <cp:revision>1</cp:revision>
  <dcterms:created xsi:type="dcterms:W3CDTF">2023-05-30T11:39:18Z</dcterms:created>
  <dcterms:modified xsi:type="dcterms:W3CDTF">2023-06-29T13:48:35Z</dcterms:modified>
</cp:coreProperties>
</file>